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600" y="274320"/>
            <a:ext cx="10972800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54.png"/><Relationship Id="rId3" Type="http://schemas.openxmlformats.org/officeDocument/2006/relationships/image" Target="../media/image410.png"/><Relationship Id="rId4" Type="http://schemas.openxmlformats.org/officeDocument/2006/relationships/image" Target="../media/image411.png"/><Relationship Id="rId5" Type="http://schemas.openxmlformats.org/officeDocument/2006/relationships/image" Target="../media/image296.png"/><Relationship Id="rId6" Type="http://schemas.openxmlformats.org/officeDocument/2006/relationships/image" Target="../media/image22.png"/><Relationship Id="rId7" Type="http://schemas.openxmlformats.org/officeDocument/2006/relationships/image" Target="../media/image357.png"/><Relationship Id="rId8" Type="http://schemas.openxmlformats.org/officeDocument/2006/relationships/image" Target="../media/image412.png"/><Relationship Id="rId9" Type="http://schemas.openxmlformats.org/officeDocument/2006/relationships/image" Target="../media/image359.png"/><Relationship Id="rId10" Type="http://schemas.openxmlformats.org/officeDocument/2006/relationships/image" Target="../media/image297.png"/><Relationship Id="rId11" Type="http://schemas.openxmlformats.org/officeDocument/2006/relationships/image" Target="../media/image360.png"/><Relationship Id="rId12" Type="http://schemas.openxmlformats.org/officeDocument/2006/relationships/image" Target="../media/image298.png"/><Relationship Id="rId13" Type="http://schemas.openxmlformats.org/officeDocument/2006/relationships/image" Target="../media/image361.png"/><Relationship Id="rId14" Type="http://schemas.openxmlformats.org/officeDocument/2006/relationships/image" Target="../media/image413.png"/><Relationship Id="rId15" Type="http://schemas.openxmlformats.org/officeDocument/2006/relationships/image" Target="../media/image363.png"/><Relationship Id="rId16" Type="http://schemas.openxmlformats.org/officeDocument/2006/relationships/image" Target="../media/image364.png"/><Relationship Id="rId17" Type="http://schemas.openxmlformats.org/officeDocument/2006/relationships/image" Target="../media/image365.png"/><Relationship Id="rId18" Type="http://schemas.openxmlformats.org/officeDocument/2006/relationships/image" Target="../media/image366.png"/><Relationship Id="rId19" Type="http://schemas.openxmlformats.org/officeDocument/2006/relationships/image" Target="../media/image304.png"/><Relationship Id="rId20" Type="http://schemas.openxmlformats.org/officeDocument/2006/relationships/image" Target="../media/image367.png"/><Relationship Id="rId21" Type="http://schemas.openxmlformats.org/officeDocument/2006/relationships/image" Target="../media/image368.png"/><Relationship Id="rId22" Type="http://schemas.openxmlformats.org/officeDocument/2006/relationships/image" Target="../media/image301.png"/><Relationship Id="rId23" Type="http://schemas.openxmlformats.org/officeDocument/2006/relationships/image" Target="../media/image308.png"/><Relationship Id="rId24" Type="http://schemas.openxmlformats.org/officeDocument/2006/relationships/image" Target="../media/image369.png"/><Relationship Id="rId25" Type="http://schemas.openxmlformats.org/officeDocument/2006/relationships/image" Target="../media/image370.png"/><Relationship Id="rId26" Type="http://schemas.openxmlformats.org/officeDocument/2006/relationships/image" Target="../media/image371.png"/><Relationship Id="rId27" Type="http://schemas.openxmlformats.org/officeDocument/2006/relationships/image" Target="../media/image372.png"/><Relationship Id="rId28" Type="http://schemas.openxmlformats.org/officeDocument/2006/relationships/image" Target="../media/image414.png"/><Relationship Id="rId29" Type="http://schemas.openxmlformats.org/officeDocument/2006/relationships/image" Target="../media/image415.png"/><Relationship Id="rId30" Type="http://schemas.openxmlformats.org/officeDocument/2006/relationships/image" Target="../media/image416.png"/><Relationship Id="rId31" Type="http://schemas.openxmlformats.org/officeDocument/2006/relationships/image" Target="../media/image417.jpg"/><Relationship Id="rId32" Type="http://schemas.openxmlformats.org/officeDocument/2006/relationships/image" Target="../media/image418.jpg"/><Relationship Id="rId33" Type="http://schemas.openxmlformats.org/officeDocument/2006/relationships/image" Target="../media/image419.jpg"/><Relationship Id="rId34" Type="http://schemas.openxmlformats.org/officeDocument/2006/relationships/image" Target="../media/image376.jpg"/><Relationship Id="rId35" Type="http://schemas.openxmlformats.org/officeDocument/2006/relationships/image" Target="../media/image420.jpg"/><Relationship Id="rId36" Type="http://schemas.openxmlformats.org/officeDocument/2006/relationships/image" Target="../media/image421.jpg"/><Relationship Id="rId37" Type="http://schemas.openxmlformats.org/officeDocument/2006/relationships/image" Target="../media/image160.png"/><Relationship Id="rId38" Type="http://schemas.openxmlformats.org/officeDocument/2006/relationships/image" Target="../media/image43.png"/><Relationship Id="rId39" Type="http://schemas.openxmlformats.org/officeDocument/2006/relationships/image" Target="../media/image13.png"/><Relationship Id="rId40" Type="http://schemas.openxmlformats.org/officeDocument/2006/relationships/image" Target="../media/image45.png"/><Relationship Id="rId41" Type="http://schemas.openxmlformats.org/officeDocument/2006/relationships/image" Target="../media/image44.png"/><Relationship Id="rId42" Type="http://schemas.openxmlformats.org/officeDocument/2006/relationships/image" Target="../media/image422.png"/><Relationship Id="rId43" Type="http://schemas.openxmlformats.org/officeDocument/2006/relationships/image" Target="../media/image423.png"/><Relationship Id="rId44" Type="http://schemas.openxmlformats.org/officeDocument/2006/relationships/image" Target="../media/image424.png"/><Relationship Id="rId45" Type="http://schemas.openxmlformats.org/officeDocument/2006/relationships/image" Target="../media/image425.png"/><Relationship Id="rId46" Type="http://schemas.openxmlformats.org/officeDocument/2006/relationships/image" Target="../media/image426.png"/><Relationship Id="rId47" Type="http://schemas.openxmlformats.org/officeDocument/2006/relationships/image" Target="../media/image427.png"/><Relationship Id="rId48" Type="http://schemas.openxmlformats.org/officeDocument/2006/relationships/image" Target="../media/image428.png"/><Relationship Id="rId49" Type="http://schemas.openxmlformats.org/officeDocument/2006/relationships/image" Target="../media/image429.png"/><Relationship Id="rId50" Type="http://schemas.openxmlformats.org/officeDocument/2006/relationships/image" Target="../media/image430.png"/><Relationship Id="rId51" Type="http://schemas.openxmlformats.org/officeDocument/2006/relationships/image" Target="../media/image431.png"/><Relationship Id="rId52" Type="http://schemas.openxmlformats.org/officeDocument/2006/relationships/image" Target="../media/image432.png"/><Relationship Id="rId53" Type="http://schemas.openxmlformats.org/officeDocument/2006/relationships/image" Target="../media/image433.png"/><Relationship Id="rId54" Type="http://schemas.openxmlformats.org/officeDocument/2006/relationships/image" Target="../media/image434.png"/><Relationship Id="rId55" Type="http://schemas.openxmlformats.org/officeDocument/2006/relationships/image" Target="../media/image392.png"/><Relationship Id="rId56" Type="http://schemas.openxmlformats.org/officeDocument/2006/relationships/image" Target="../media/image435.png"/><Relationship Id="rId57" Type="http://schemas.openxmlformats.org/officeDocument/2006/relationships/image" Target="../media/image436.png"/><Relationship Id="rId58" Type="http://schemas.openxmlformats.org/officeDocument/2006/relationships/image" Target="../media/image437.png"/><Relationship Id="rId59" Type="http://schemas.openxmlformats.org/officeDocument/2006/relationships/image" Target="../media/image438.png"/><Relationship Id="rId60" Type="http://schemas.openxmlformats.org/officeDocument/2006/relationships/image" Target="../media/image439.png"/><Relationship Id="rId61" Type="http://schemas.openxmlformats.org/officeDocument/2006/relationships/image" Target="../media/image440.png"/><Relationship Id="rId62" Type="http://schemas.openxmlformats.org/officeDocument/2006/relationships/image" Target="../media/image441.png"/><Relationship Id="rId63" Type="http://schemas.openxmlformats.org/officeDocument/2006/relationships/image" Target="../media/image384.png"/><Relationship Id="rId64" Type="http://schemas.openxmlformats.org/officeDocument/2006/relationships/image" Target="../media/image383.png"/><Relationship Id="rId65" Type="http://schemas.openxmlformats.org/officeDocument/2006/relationships/image" Target="../media/image442.png"/><Relationship Id="rId66" Type="http://schemas.openxmlformats.org/officeDocument/2006/relationships/image" Target="../media/image406.png"/><Relationship Id="rId67" Type="http://schemas.openxmlformats.org/officeDocument/2006/relationships/image" Target="../media/image443.png"/><Relationship Id="rId68" Type="http://schemas.openxmlformats.org/officeDocument/2006/relationships/image" Target="../media/image444.png"/><Relationship Id="rId69" Type="http://schemas.openxmlformats.org/officeDocument/2006/relationships/image" Target="../media/image445.png"/><Relationship Id="rId70" Type="http://schemas.openxmlformats.org/officeDocument/2006/relationships/image" Target="../media/image446.png"/><Relationship Id="rId71" Type="http://schemas.openxmlformats.org/officeDocument/2006/relationships/image" Target="../media/image447.png"/><Relationship Id="rId72" Type="http://schemas.openxmlformats.org/officeDocument/2006/relationships/image" Target="../media/image448.png"/><Relationship Id="rId73" Type="http://schemas.openxmlformats.org/officeDocument/2006/relationships/image" Target="../media/image6.pn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49.jpg"/><Relationship Id="rId3" Type="http://schemas.openxmlformats.org/officeDocument/2006/relationships/image" Target="../media/image450.png"/><Relationship Id="rId4" Type="http://schemas.openxmlformats.org/officeDocument/2006/relationships/image" Target="../media/image451.png"/><Relationship Id="rId5" Type="http://schemas.openxmlformats.org/officeDocument/2006/relationships/image" Target="../media/image452.png"/><Relationship Id="rId6" Type="http://schemas.openxmlformats.org/officeDocument/2006/relationships/image" Target="../media/image453.png"/><Relationship Id="rId7" Type="http://schemas.openxmlformats.org/officeDocument/2006/relationships/image" Target="../media/image454.png"/><Relationship Id="rId8" Type="http://schemas.openxmlformats.org/officeDocument/2006/relationships/image" Target="../media/image455.png"/><Relationship Id="rId9" Type="http://schemas.openxmlformats.org/officeDocument/2006/relationships/image" Target="../media/image456.png"/><Relationship Id="rId10" Type="http://schemas.openxmlformats.org/officeDocument/2006/relationships/image" Target="../media/image457.png"/><Relationship Id="rId11" Type="http://schemas.openxmlformats.org/officeDocument/2006/relationships/image" Target="../media/image458.png"/><Relationship Id="rId12" Type="http://schemas.openxmlformats.org/officeDocument/2006/relationships/image" Target="../media/image459.png"/><Relationship Id="rId13" Type="http://schemas.openxmlformats.org/officeDocument/2006/relationships/image" Target="../media/image460.png"/><Relationship Id="rId14" Type="http://schemas.openxmlformats.org/officeDocument/2006/relationships/image" Target="../media/image461.png"/><Relationship Id="rId15" Type="http://schemas.openxmlformats.org/officeDocument/2006/relationships/image" Target="../media/image462.png"/><Relationship Id="rId16" Type="http://schemas.openxmlformats.org/officeDocument/2006/relationships/image" Target="../media/image463.png"/><Relationship Id="rId17" Type="http://schemas.openxmlformats.org/officeDocument/2006/relationships/image" Target="../media/image464.png"/><Relationship Id="rId18" Type="http://schemas.openxmlformats.org/officeDocument/2006/relationships/image" Target="../media/image465.png"/><Relationship Id="rId19" Type="http://schemas.openxmlformats.org/officeDocument/2006/relationships/image" Target="../media/image466.png"/><Relationship Id="rId20" Type="http://schemas.openxmlformats.org/officeDocument/2006/relationships/image" Target="../media/image467.png"/><Relationship Id="rId21" Type="http://schemas.openxmlformats.org/officeDocument/2006/relationships/image" Target="../media/image468.png"/><Relationship Id="rId22" Type="http://schemas.openxmlformats.org/officeDocument/2006/relationships/image" Target="../media/image469.png"/><Relationship Id="rId23" Type="http://schemas.openxmlformats.org/officeDocument/2006/relationships/image" Target="../media/image470.png"/><Relationship Id="rId24" Type="http://schemas.openxmlformats.org/officeDocument/2006/relationships/image" Target="../media/image471.png"/><Relationship Id="rId25" Type="http://schemas.openxmlformats.org/officeDocument/2006/relationships/image" Target="../media/image472.png"/><Relationship Id="rId26" Type="http://schemas.openxmlformats.org/officeDocument/2006/relationships/image" Target="../media/image473.png"/><Relationship Id="rId27" Type="http://schemas.openxmlformats.org/officeDocument/2006/relationships/image" Target="../media/image474.png"/><Relationship Id="rId28" Type="http://schemas.openxmlformats.org/officeDocument/2006/relationships/image" Target="../media/image475.png"/><Relationship Id="rId29" Type="http://schemas.openxmlformats.org/officeDocument/2006/relationships/image" Target="../media/image476.png"/><Relationship Id="rId30" Type="http://schemas.openxmlformats.org/officeDocument/2006/relationships/image" Target="../media/image477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jpg"/><Relationship Id="rId3" Type="http://schemas.openxmlformats.org/officeDocument/2006/relationships/image" Target="../media/image8.jpg"/><Relationship Id="rId4" Type="http://schemas.openxmlformats.org/officeDocument/2006/relationships/image" Target="../media/image9.jpg"/><Relationship Id="rId5" Type="http://schemas.openxmlformats.org/officeDocument/2006/relationships/image" Target="../media/image10.jpg"/><Relationship Id="rId6" Type="http://schemas.openxmlformats.org/officeDocument/2006/relationships/image" Target="../media/image11.jp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15.png"/><Relationship Id="rId11" Type="http://schemas.openxmlformats.org/officeDocument/2006/relationships/image" Target="../media/image16.png"/><Relationship Id="rId12" Type="http://schemas.openxmlformats.org/officeDocument/2006/relationships/image" Target="../media/image17.png"/><Relationship Id="rId13" Type="http://schemas.openxmlformats.org/officeDocument/2006/relationships/image" Target="../media/image18.png"/><Relationship Id="rId14" Type="http://schemas.openxmlformats.org/officeDocument/2006/relationships/image" Target="../media/image19.png"/><Relationship Id="rId15" Type="http://schemas.openxmlformats.org/officeDocument/2006/relationships/image" Target="../media/image6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7" Type="http://schemas.openxmlformats.org/officeDocument/2006/relationships/image" Target="../media/image25.png"/><Relationship Id="rId8" Type="http://schemas.openxmlformats.org/officeDocument/2006/relationships/image" Target="../media/image26.png"/><Relationship Id="rId9" Type="http://schemas.openxmlformats.org/officeDocument/2006/relationships/image" Target="../media/image27.png"/><Relationship Id="rId10" Type="http://schemas.openxmlformats.org/officeDocument/2006/relationships/image" Target="../media/image28.png"/><Relationship Id="rId11" Type="http://schemas.openxmlformats.org/officeDocument/2006/relationships/image" Target="../media/image29.png"/><Relationship Id="rId12" Type="http://schemas.openxmlformats.org/officeDocument/2006/relationships/image" Target="../media/image30.png"/><Relationship Id="rId13" Type="http://schemas.openxmlformats.org/officeDocument/2006/relationships/image" Target="../media/image31.png"/><Relationship Id="rId14" Type="http://schemas.openxmlformats.org/officeDocument/2006/relationships/image" Target="../media/image32.png"/><Relationship Id="rId15" Type="http://schemas.openxmlformats.org/officeDocument/2006/relationships/image" Target="../media/image33.png"/><Relationship Id="rId16" Type="http://schemas.openxmlformats.org/officeDocument/2006/relationships/image" Target="../media/image34.png"/><Relationship Id="rId17" Type="http://schemas.openxmlformats.org/officeDocument/2006/relationships/image" Target="../media/image35.png"/><Relationship Id="rId18" Type="http://schemas.openxmlformats.org/officeDocument/2006/relationships/image" Target="../media/image36.png"/><Relationship Id="rId19" Type="http://schemas.openxmlformats.org/officeDocument/2006/relationships/image" Target="../media/image37.png"/><Relationship Id="rId20" Type="http://schemas.openxmlformats.org/officeDocument/2006/relationships/image" Target="../media/image38.png"/><Relationship Id="rId21" Type="http://schemas.openxmlformats.org/officeDocument/2006/relationships/image" Target="../media/image39.png"/><Relationship Id="rId22" Type="http://schemas.openxmlformats.org/officeDocument/2006/relationships/image" Target="../media/image40.png"/><Relationship Id="rId23" Type="http://schemas.openxmlformats.org/officeDocument/2006/relationships/image" Target="../media/image41.png"/><Relationship Id="rId24" Type="http://schemas.openxmlformats.org/officeDocument/2006/relationships/image" Target="../media/image42.png"/><Relationship Id="rId25" Type="http://schemas.openxmlformats.org/officeDocument/2006/relationships/image" Target="../media/image43.png"/><Relationship Id="rId26" Type="http://schemas.openxmlformats.org/officeDocument/2006/relationships/image" Target="../media/image13.png"/><Relationship Id="rId27" Type="http://schemas.openxmlformats.org/officeDocument/2006/relationships/image" Target="../media/image44.png"/><Relationship Id="rId28" Type="http://schemas.openxmlformats.org/officeDocument/2006/relationships/image" Target="../media/image45.png"/><Relationship Id="rId29" Type="http://schemas.openxmlformats.org/officeDocument/2006/relationships/image" Target="../media/image6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6.png"/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5" Type="http://schemas.openxmlformats.org/officeDocument/2006/relationships/image" Target="../media/image49.png"/><Relationship Id="rId6" Type="http://schemas.openxmlformats.org/officeDocument/2006/relationships/image" Target="../media/image50.png"/><Relationship Id="rId7" Type="http://schemas.openxmlformats.org/officeDocument/2006/relationships/image" Target="../media/image51.png"/><Relationship Id="rId8" Type="http://schemas.openxmlformats.org/officeDocument/2006/relationships/image" Target="../media/image52.png"/><Relationship Id="rId9" Type="http://schemas.openxmlformats.org/officeDocument/2006/relationships/image" Target="../media/image53.png"/><Relationship Id="rId10" Type="http://schemas.openxmlformats.org/officeDocument/2006/relationships/image" Target="../media/image54.png"/><Relationship Id="rId11" Type="http://schemas.openxmlformats.org/officeDocument/2006/relationships/image" Target="../media/image55.png"/><Relationship Id="rId12" Type="http://schemas.openxmlformats.org/officeDocument/2006/relationships/image" Target="../media/image56.png"/><Relationship Id="rId13" Type="http://schemas.openxmlformats.org/officeDocument/2006/relationships/image" Target="../media/image57.png"/><Relationship Id="rId14" Type="http://schemas.openxmlformats.org/officeDocument/2006/relationships/image" Target="../media/image58.png"/><Relationship Id="rId15" Type="http://schemas.openxmlformats.org/officeDocument/2006/relationships/image" Target="../media/image59.png"/><Relationship Id="rId16" Type="http://schemas.openxmlformats.org/officeDocument/2006/relationships/image" Target="../media/image60.png"/><Relationship Id="rId17" Type="http://schemas.openxmlformats.org/officeDocument/2006/relationships/image" Target="../media/image61.png"/><Relationship Id="rId18" Type="http://schemas.openxmlformats.org/officeDocument/2006/relationships/image" Target="../media/image62.png"/><Relationship Id="rId19" Type="http://schemas.openxmlformats.org/officeDocument/2006/relationships/image" Target="../media/image63.png"/><Relationship Id="rId20" Type="http://schemas.openxmlformats.org/officeDocument/2006/relationships/image" Target="../media/image64.png"/><Relationship Id="rId21" Type="http://schemas.openxmlformats.org/officeDocument/2006/relationships/image" Target="../media/image65.png"/><Relationship Id="rId22" Type="http://schemas.openxmlformats.org/officeDocument/2006/relationships/image" Target="../media/image66.png"/><Relationship Id="rId23" Type="http://schemas.openxmlformats.org/officeDocument/2006/relationships/image" Target="../media/image67.png"/><Relationship Id="rId24" Type="http://schemas.openxmlformats.org/officeDocument/2006/relationships/image" Target="../media/image68.png"/><Relationship Id="rId25" Type="http://schemas.openxmlformats.org/officeDocument/2006/relationships/image" Target="../media/image69.png"/><Relationship Id="rId26" Type="http://schemas.openxmlformats.org/officeDocument/2006/relationships/image" Target="../media/image70.png"/><Relationship Id="rId27" Type="http://schemas.openxmlformats.org/officeDocument/2006/relationships/image" Target="../media/image71.png"/><Relationship Id="rId28" Type="http://schemas.openxmlformats.org/officeDocument/2006/relationships/image" Target="../media/image72.png"/><Relationship Id="rId29" Type="http://schemas.openxmlformats.org/officeDocument/2006/relationships/image" Target="../media/image73.png"/><Relationship Id="rId30" Type="http://schemas.openxmlformats.org/officeDocument/2006/relationships/image" Target="../media/image74.png"/><Relationship Id="rId31" Type="http://schemas.openxmlformats.org/officeDocument/2006/relationships/image" Target="../media/image75.png"/><Relationship Id="rId32" Type="http://schemas.openxmlformats.org/officeDocument/2006/relationships/image" Target="../media/image76.png"/><Relationship Id="rId33" Type="http://schemas.openxmlformats.org/officeDocument/2006/relationships/image" Target="../media/image77.png"/><Relationship Id="rId34" Type="http://schemas.openxmlformats.org/officeDocument/2006/relationships/image" Target="../media/image78.png"/><Relationship Id="rId35" Type="http://schemas.openxmlformats.org/officeDocument/2006/relationships/image" Target="../media/image79.png"/><Relationship Id="rId36" Type="http://schemas.openxmlformats.org/officeDocument/2006/relationships/image" Target="../media/image80.png"/><Relationship Id="rId37" Type="http://schemas.openxmlformats.org/officeDocument/2006/relationships/image" Target="../media/image81.png"/><Relationship Id="rId38" Type="http://schemas.openxmlformats.org/officeDocument/2006/relationships/image" Target="../media/image82.png"/><Relationship Id="rId39" Type="http://schemas.openxmlformats.org/officeDocument/2006/relationships/image" Target="../media/image83.png"/><Relationship Id="rId40" Type="http://schemas.openxmlformats.org/officeDocument/2006/relationships/image" Target="../media/image84.png"/><Relationship Id="rId41" Type="http://schemas.openxmlformats.org/officeDocument/2006/relationships/image" Target="../media/image85.png"/><Relationship Id="rId42" Type="http://schemas.openxmlformats.org/officeDocument/2006/relationships/image" Target="../media/image86.png"/><Relationship Id="rId43" Type="http://schemas.openxmlformats.org/officeDocument/2006/relationships/image" Target="../media/image87.png"/><Relationship Id="rId44" Type="http://schemas.openxmlformats.org/officeDocument/2006/relationships/image" Target="../media/image88.png"/><Relationship Id="rId45" Type="http://schemas.openxmlformats.org/officeDocument/2006/relationships/image" Target="../media/image89.png"/><Relationship Id="rId46" Type="http://schemas.openxmlformats.org/officeDocument/2006/relationships/image" Target="../media/image43.png"/><Relationship Id="rId47" Type="http://schemas.openxmlformats.org/officeDocument/2006/relationships/image" Target="../media/image13.png"/><Relationship Id="rId48" Type="http://schemas.openxmlformats.org/officeDocument/2006/relationships/image" Target="../media/image45.png"/><Relationship Id="rId49" Type="http://schemas.openxmlformats.org/officeDocument/2006/relationships/image" Target="../media/image44.png"/><Relationship Id="rId50" Type="http://schemas.openxmlformats.org/officeDocument/2006/relationships/image" Target="../media/image6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0.jpg"/><Relationship Id="rId3" Type="http://schemas.openxmlformats.org/officeDocument/2006/relationships/image" Target="../media/image91.png"/><Relationship Id="rId4" Type="http://schemas.openxmlformats.org/officeDocument/2006/relationships/image" Target="../media/image92.png"/><Relationship Id="rId5" Type="http://schemas.openxmlformats.org/officeDocument/2006/relationships/image" Target="../media/image93.png"/><Relationship Id="rId6" Type="http://schemas.openxmlformats.org/officeDocument/2006/relationships/image" Target="../media/image94.png"/><Relationship Id="rId7" Type="http://schemas.openxmlformats.org/officeDocument/2006/relationships/image" Target="../media/image95.png"/><Relationship Id="rId8" Type="http://schemas.openxmlformats.org/officeDocument/2006/relationships/image" Target="../media/image96.png"/><Relationship Id="rId9" Type="http://schemas.openxmlformats.org/officeDocument/2006/relationships/image" Target="../media/image97.png"/><Relationship Id="rId10" Type="http://schemas.openxmlformats.org/officeDocument/2006/relationships/image" Target="../media/image98.png"/><Relationship Id="rId11" Type="http://schemas.openxmlformats.org/officeDocument/2006/relationships/image" Target="../media/image99.png"/><Relationship Id="rId12" Type="http://schemas.openxmlformats.org/officeDocument/2006/relationships/image" Target="../media/image100.png"/><Relationship Id="rId13" Type="http://schemas.openxmlformats.org/officeDocument/2006/relationships/image" Target="../media/image101.png"/><Relationship Id="rId14" Type="http://schemas.openxmlformats.org/officeDocument/2006/relationships/image" Target="../media/image102.png"/><Relationship Id="rId15" Type="http://schemas.openxmlformats.org/officeDocument/2006/relationships/image" Target="../media/image103.png"/><Relationship Id="rId16" Type="http://schemas.openxmlformats.org/officeDocument/2006/relationships/image" Target="../media/image104.png"/><Relationship Id="rId17" Type="http://schemas.openxmlformats.org/officeDocument/2006/relationships/image" Target="../media/image105.png"/><Relationship Id="rId18" Type="http://schemas.openxmlformats.org/officeDocument/2006/relationships/image" Target="../media/image106.png"/><Relationship Id="rId19" Type="http://schemas.openxmlformats.org/officeDocument/2006/relationships/image" Target="../media/image107.png"/><Relationship Id="rId20" Type="http://schemas.openxmlformats.org/officeDocument/2006/relationships/image" Target="../media/image108.png"/><Relationship Id="rId21" Type="http://schemas.openxmlformats.org/officeDocument/2006/relationships/image" Target="../media/image109.png"/><Relationship Id="rId22" Type="http://schemas.openxmlformats.org/officeDocument/2006/relationships/image" Target="../media/image110.png"/><Relationship Id="rId23" Type="http://schemas.openxmlformats.org/officeDocument/2006/relationships/image" Target="../media/image111.png"/><Relationship Id="rId24" Type="http://schemas.openxmlformats.org/officeDocument/2006/relationships/image" Target="../media/image112.png"/><Relationship Id="rId25" Type="http://schemas.openxmlformats.org/officeDocument/2006/relationships/image" Target="../media/image113.png"/><Relationship Id="rId26" Type="http://schemas.openxmlformats.org/officeDocument/2006/relationships/image" Target="../media/image114.png"/><Relationship Id="rId27" Type="http://schemas.openxmlformats.org/officeDocument/2006/relationships/image" Target="../media/image115.png"/><Relationship Id="rId28" Type="http://schemas.openxmlformats.org/officeDocument/2006/relationships/image" Target="../media/image116.png"/><Relationship Id="rId29" Type="http://schemas.openxmlformats.org/officeDocument/2006/relationships/image" Target="../media/image117.png"/><Relationship Id="rId30" Type="http://schemas.openxmlformats.org/officeDocument/2006/relationships/image" Target="../media/image118.png"/><Relationship Id="rId31" Type="http://schemas.openxmlformats.org/officeDocument/2006/relationships/image" Target="../media/image119.png"/><Relationship Id="rId32" Type="http://schemas.openxmlformats.org/officeDocument/2006/relationships/image" Target="../media/image120.png"/><Relationship Id="rId33" Type="http://schemas.openxmlformats.org/officeDocument/2006/relationships/image" Target="../media/image121.png"/><Relationship Id="rId34" Type="http://schemas.openxmlformats.org/officeDocument/2006/relationships/image" Target="../media/image122.png"/><Relationship Id="rId35" Type="http://schemas.openxmlformats.org/officeDocument/2006/relationships/image" Target="../media/image123.png"/><Relationship Id="rId36" Type="http://schemas.openxmlformats.org/officeDocument/2006/relationships/image" Target="../media/image124.png"/><Relationship Id="rId37" Type="http://schemas.openxmlformats.org/officeDocument/2006/relationships/image" Target="../media/image125.png"/><Relationship Id="rId38" Type="http://schemas.openxmlformats.org/officeDocument/2006/relationships/image" Target="../media/image126.png"/><Relationship Id="rId39" Type="http://schemas.openxmlformats.org/officeDocument/2006/relationships/image" Target="../media/image127.png"/><Relationship Id="rId40" Type="http://schemas.openxmlformats.org/officeDocument/2006/relationships/image" Target="../media/image128.png"/><Relationship Id="rId41" Type="http://schemas.openxmlformats.org/officeDocument/2006/relationships/image" Target="../media/image129.png"/><Relationship Id="rId42" Type="http://schemas.openxmlformats.org/officeDocument/2006/relationships/image" Target="../media/image130.png"/><Relationship Id="rId43" Type="http://schemas.openxmlformats.org/officeDocument/2006/relationships/image" Target="../media/image131.png"/><Relationship Id="rId44" Type="http://schemas.openxmlformats.org/officeDocument/2006/relationships/image" Target="../media/image132.png"/><Relationship Id="rId45" Type="http://schemas.openxmlformats.org/officeDocument/2006/relationships/image" Target="../media/image133.png"/><Relationship Id="rId46" Type="http://schemas.openxmlformats.org/officeDocument/2006/relationships/image" Target="../media/image134.png"/><Relationship Id="rId47" Type="http://schemas.openxmlformats.org/officeDocument/2006/relationships/image" Target="../media/image135.png"/><Relationship Id="rId48" Type="http://schemas.openxmlformats.org/officeDocument/2006/relationships/image" Target="../media/image136.png"/><Relationship Id="rId49" Type="http://schemas.openxmlformats.org/officeDocument/2006/relationships/image" Target="../media/image137.png"/><Relationship Id="rId50" Type="http://schemas.openxmlformats.org/officeDocument/2006/relationships/image" Target="../media/image138.png"/><Relationship Id="rId51" Type="http://schemas.openxmlformats.org/officeDocument/2006/relationships/image" Target="../media/image139.png"/><Relationship Id="rId52" Type="http://schemas.openxmlformats.org/officeDocument/2006/relationships/image" Target="../media/image140.png"/><Relationship Id="rId53" Type="http://schemas.openxmlformats.org/officeDocument/2006/relationships/image" Target="../media/image141.png"/><Relationship Id="rId54" Type="http://schemas.openxmlformats.org/officeDocument/2006/relationships/image" Target="../media/image142.png"/><Relationship Id="rId55" Type="http://schemas.openxmlformats.org/officeDocument/2006/relationships/image" Target="../media/image143.png"/><Relationship Id="rId56" Type="http://schemas.openxmlformats.org/officeDocument/2006/relationships/image" Target="../media/image144.png"/><Relationship Id="rId57" Type="http://schemas.openxmlformats.org/officeDocument/2006/relationships/image" Target="../media/image145.png"/><Relationship Id="rId58" Type="http://schemas.openxmlformats.org/officeDocument/2006/relationships/image" Target="../media/image146.png"/><Relationship Id="rId59" Type="http://schemas.openxmlformats.org/officeDocument/2006/relationships/image" Target="../media/image147.png"/><Relationship Id="rId60" Type="http://schemas.openxmlformats.org/officeDocument/2006/relationships/image" Target="../media/image148.png"/><Relationship Id="rId61" Type="http://schemas.openxmlformats.org/officeDocument/2006/relationships/image" Target="../media/image149.png"/><Relationship Id="rId62" Type="http://schemas.openxmlformats.org/officeDocument/2006/relationships/image" Target="../media/image150.png"/><Relationship Id="rId63" Type="http://schemas.openxmlformats.org/officeDocument/2006/relationships/image" Target="../media/image151.png"/><Relationship Id="rId64" Type="http://schemas.openxmlformats.org/officeDocument/2006/relationships/image" Target="../media/image152.png"/><Relationship Id="rId65" Type="http://schemas.openxmlformats.org/officeDocument/2006/relationships/image" Target="../media/image153.png"/><Relationship Id="rId66" Type="http://schemas.openxmlformats.org/officeDocument/2006/relationships/image" Target="../media/image154.png"/><Relationship Id="rId67" Type="http://schemas.openxmlformats.org/officeDocument/2006/relationships/image" Target="../media/image155.png"/><Relationship Id="rId68" Type="http://schemas.openxmlformats.org/officeDocument/2006/relationships/image" Target="../media/image156.png"/><Relationship Id="rId69" Type="http://schemas.openxmlformats.org/officeDocument/2006/relationships/image" Target="../media/image157.png"/><Relationship Id="rId70" Type="http://schemas.openxmlformats.org/officeDocument/2006/relationships/image" Target="../media/image158.png"/><Relationship Id="rId71" Type="http://schemas.openxmlformats.org/officeDocument/2006/relationships/image" Target="../media/image159.png"/><Relationship Id="rId72" Type="http://schemas.openxmlformats.org/officeDocument/2006/relationships/image" Target="../media/image160.png"/><Relationship Id="rId73" Type="http://schemas.openxmlformats.org/officeDocument/2006/relationships/image" Target="../media/image43.png"/><Relationship Id="rId74" Type="http://schemas.openxmlformats.org/officeDocument/2006/relationships/image" Target="../media/image13.png"/><Relationship Id="rId75" Type="http://schemas.openxmlformats.org/officeDocument/2006/relationships/image" Target="../media/image45.png"/><Relationship Id="rId76" Type="http://schemas.openxmlformats.org/officeDocument/2006/relationships/image" Target="../media/image44.png"/><Relationship Id="rId77" Type="http://schemas.openxmlformats.org/officeDocument/2006/relationships/image" Target="../media/image6.pn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1.jpg"/><Relationship Id="rId3" Type="http://schemas.openxmlformats.org/officeDocument/2006/relationships/image" Target="../media/image94.png"/><Relationship Id="rId4" Type="http://schemas.openxmlformats.org/officeDocument/2006/relationships/image" Target="../media/image101.png"/><Relationship Id="rId5" Type="http://schemas.openxmlformats.org/officeDocument/2006/relationships/image" Target="../media/image162.png"/><Relationship Id="rId6" Type="http://schemas.openxmlformats.org/officeDocument/2006/relationships/image" Target="../media/image107.png"/><Relationship Id="rId7" Type="http://schemas.openxmlformats.org/officeDocument/2006/relationships/image" Target="../media/image113.png"/><Relationship Id="rId8" Type="http://schemas.openxmlformats.org/officeDocument/2006/relationships/image" Target="../media/image163.png"/><Relationship Id="rId9" Type="http://schemas.openxmlformats.org/officeDocument/2006/relationships/image" Target="../media/image164.png"/><Relationship Id="rId10" Type="http://schemas.openxmlformats.org/officeDocument/2006/relationships/image" Target="../media/image165.png"/><Relationship Id="rId11" Type="http://schemas.openxmlformats.org/officeDocument/2006/relationships/image" Target="../media/image166.png"/><Relationship Id="rId12" Type="http://schemas.openxmlformats.org/officeDocument/2006/relationships/image" Target="../media/image167.png"/><Relationship Id="rId13" Type="http://schemas.openxmlformats.org/officeDocument/2006/relationships/image" Target="../media/image168.png"/><Relationship Id="rId14" Type="http://schemas.openxmlformats.org/officeDocument/2006/relationships/image" Target="../media/image169.png"/><Relationship Id="rId15" Type="http://schemas.openxmlformats.org/officeDocument/2006/relationships/image" Target="../media/image170.png"/><Relationship Id="rId16" Type="http://schemas.openxmlformats.org/officeDocument/2006/relationships/image" Target="../media/image171.png"/><Relationship Id="rId17" Type="http://schemas.openxmlformats.org/officeDocument/2006/relationships/image" Target="../media/image172.png"/><Relationship Id="rId18" Type="http://schemas.openxmlformats.org/officeDocument/2006/relationships/image" Target="../media/image173.png"/><Relationship Id="rId19" Type="http://schemas.openxmlformats.org/officeDocument/2006/relationships/image" Target="../media/image174.png"/><Relationship Id="rId20" Type="http://schemas.openxmlformats.org/officeDocument/2006/relationships/image" Target="../media/image175.png"/><Relationship Id="rId21" Type="http://schemas.openxmlformats.org/officeDocument/2006/relationships/image" Target="../media/image176.png"/><Relationship Id="rId22" Type="http://schemas.openxmlformats.org/officeDocument/2006/relationships/image" Target="../media/image177.png"/><Relationship Id="rId23" Type="http://schemas.openxmlformats.org/officeDocument/2006/relationships/image" Target="../media/image178.png"/><Relationship Id="rId24" Type="http://schemas.openxmlformats.org/officeDocument/2006/relationships/image" Target="../media/image179.png"/><Relationship Id="rId25" Type="http://schemas.openxmlformats.org/officeDocument/2006/relationships/image" Target="../media/image180.png"/><Relationship Id="rId26" Type="http://schemas.openxmlformats.org/officeDocument/2006/relationships/image" Target="../media/image181.png"/><Relationship Id="rId27" Type="http://schemas.openxmlformats.org/officeDocument/2006/relationships/image" Target="../media/image182.png"/><Relationship Id="rId28" Type="http://schemas.openxmlformats.org/officeDocument/2006/relationships/image" Target="../media/image136.png"/><Relationship Id="rId29" Type="http://schemas.openxmlformats.org/officeDocument/2006/relationships/image" Target="../media/image150.png"/><Relationship Id="rId30" Type="http://schemas.openxmlformats.org/officeDocument/2006/relationships/image" Target="../media/image183.png"/><Relationship Id="rId31" Type="http://schemas.openxmlformats.org/officeDocument/2006/relationships/image" Target="../media/image184.png"/><Relationship Id="rId32" Type="http://schemas.openxmlformats.org/officeDocument/2006/relationships/image" Target="../media/image135.png"/><Relationship Id="rId33" Type="http://schemas.openxmlformats.org/officeDocument/2006/relationships/image" Target="../media/image185.png"/><Relationship Id="rId34" Type="http://schemas.openxmlformats.org/officeDocument/2006/relationships/image" Target="../media/image186.png"/><Relationship Id="rId35" Type="http://schemas.openxmlformats.org/officeDocument/2006/relationships/image" Target="../media/image138.png"/><Relationship Id="rId36" Type="http://schemas.openxmlformats.org/officeDocument/2006/relationships/image" Target="../media/image187.png"/><Relationship Id="rId37" Type="http://schemas.openxmlformats.org/officeDocument/2006/relationships/image" Target="../media/image188.png"/><Relationship Id="rId38" Type="http://schemas.openxmlformats.org/officeDocument/2006/relationships/image" Target="../media/image189.png"/><Relationship Id="rId39" Type="http://schemas.openxmlformats.org/officeDocument/2006/relationships/image" Target="../media/image190.png"/><Relationship Id="rId40" Type="http://schemas.openxmlformats.org/officeDocument/2006/relationships/image" Target="../media/image191.png"/><Relationship Id="rId41" Type="http://schemas.openxmlformats.org/officeDocument/2006/relationships/image" Target="../media/image192.png"/><Relationship Id="rId42" Type="http://schemas.openxmlformats.org/officeDocument/2006/relationships/image" Target="../media/image193.png"/><Relationship Id="rId43" Type="http://schemas.openxmlformats.org/officeDocument/2006/relationships/image" Target="../media/image194.png"/><Relationship Id="rId44" Type="http://schemas.openxmlformats.org/officeDocument/2006/relationships/image" Target="../media/image195.png"/><Relationship Id="rId45" Type="http://schemas.openxmlformats.org/officeDocument/2006/relationships/image" Target="../media/image106.png"/><Relationship Id="rId46" Type="http://schemas.openxmlformats.org/officeDocument/2006/relationships/image" Target="../media/image108.png"/><Relationship Id="rId47" Type="http://schemas.openxmlformats.org/officeDocument/2006/relationships/image" Target="../media/image196.png"/><Relationship Id="rId48" Type="http://schemas.openxmlformats.org/officeDocument/2006/relationships/image" Target="../media/image197.png"/><Relationship Id="rId49" Type="http://schemas.openxmlformats.org/officeDocument/2006/relationships/image" Target="../media/image198.png"/><Relationship Id="rId50" Type="http://schemas.openxmlformats.org/officeDocument/2006/relationships/image" Target="../media/image199.png"/><Relationship Id="rId51" Type="http://schemas.openxmlformats.org/officeDocument/2006/relationships/image" Target="../media/image126.png"/><Relationship Id="rId52" Type="http://schemas.openxmlformats.org/officeDocument/2006/relationships/image" Target="../media/image200.png"/><Relationship Id="rId53" Type="http://schemas.openxmlformats.org/officeDocument/2006/relationships/image" Target="../media/image96.png"/><Relationship Id="rId54" Type="http://schemas.openxmlformats.org/officeDocument/2006/relationships/image" Target="../media/image201.png"/><Relationship Id="rId55" Type="http://schemas.openxmlformats.org/officeDocument/2006/relationships/image" Target="../media/image202.png"/><Relationship Id="rId56" Type="http://schemas.openxmlformats.org/officeDocument/2006/relationships/image" Target="../media/image203.png"/><Relationship Id="rId57" Type="http://schemas.openxmlformats.org/officeDocument/2006/relationships/image" Target="../media/image160.png"/><Relationship Id="rId58" Type="http://schemas.openxmlformats.org/officeDocument/2006/relationships/image" Target="../media/image43.png"/><Relationship Id="rId59" Type="http://schemas.openxmlformats.org/officeDocument/2006/relationships/image" Target="../media/image13.png"/><Relationship Id="rId60" Type="http://schemas.openxmlformats.org/officeDocument/2006/relationships/image" Target="../media/image45.png"/><Relationship Id="rId61" Type="http://schemas.openxmlformats.org/officeDocument/2006/relationships/image" Target="../media/image44.png"/><Relationship Id="rId62" Type="http://schemas.openxmlformats.org/officeDocument/2006/relationships/image" Target="../media/image6.pn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04.jpg"/><Relationship Id="rId3" Type="http://schemas.openxmlformats.org/officeDocument/2006/relationships/image" Target="../media/image205.png"/><Relationship Id="rId4" Type="http://schemas.openxmlformats.org/officeDocument/2006/relationships/image" Target="../media/image206.png"/><Relationship Id="rId5" Type="http://schemas.openxmlformats.org/officeDocument/2006/relationships/image" Target="../media/image207.png"/><Relationship Id="rId6" Type="http://schemas.openxmlformats.org/officeDocument/2006/relationships/image" Target="../media/image208.png"/><Relationship Id="rId7" Type="http://schemas.openxmlformats.org/officeDocument/2006/relationships/image" Target="../media/image209.png"/><Relationship Id="rId8" Type="http://schemas.openxmlformats.org/officeDocument/2006/relationships/image" Target="../media/image210.png"/><Relationship Id="rId9" Type="http://schemas.openxmlformats.org/officeDocument/2006/relationships/image" Target="../media/image211.png"/><Relationship Id="rId10" Type="http://schemas.openxmlformats.org/officeDocument/2006/relationships/image" Target="../media/image212.png"/><Relationship Id="rId11" Type="http://schemas.openxmlformats.org/officeDocument/2006/relationships/image" Target="../media/image213.png"/><Relationship Id="rId12" Type="http://schemas.openxmlformats.org/officeDocument/2006/relationships/image" Target="../media/image214.png"/><Relationship Id="rId13" Type="http://schemas.openxmlformats.org/officeDocument/2006/relationships/image" Target="../media/image215.png"/><Relationship Id="rId14" Type="http://schemas.openxmlformats.org/officeDocument/2006/relationships/image" Target="../media/image216.png"/><Relationship Id="rId15" Type="http://schemas.openxmlformats.org/officeDocument/2006/relationships/image" Target="../media/image217.png"/><Relationship Id="rId16" Type="http://schemas.openxmlformats.org/officeDocument/2006/relationships/image" Target="../media/image218.png"/><Relationship Id="rId17" Type="http://schemas.openxmlformats.org/officeDocument/2006/relationships/image" Target="../media/image219.png"/><Relationship Id="rId18" Type="http://schemas.openxmlformats.org/officeDocument/2006/relationships/image" Target="../media/image220.png"/><Relationship Id="rId19" Type="http://schemas.openxmlformats.org/officeDocument/2006/relationships/image" Target="../media/image221.png"/><Relationship Id="rId20" Type="http://schemas.openxmlformats.org/officeDocument/2006/relationships/image" Target="../media/image222.png"/><Relationship Id="rId21" Type="http://schemas.openxmlformats.org/officeDocument/2006/relationships/image" Target="../media/image223.png"/><Relationship Id="rId22" Type="http://schemas.openxmlformats.org/officeDocument/2006/relationships/image" Target="../media/image224.png"/><Relationship Id="rId23" Type="http://schemas.openxmlformats.org/officeDocument/2006/relationships/image" Target="../media/image225.png"/><Relationship Id="rId24" Type="http://schemas.openxmlformats.org/officeDocument/2006/relationships/image" Target="../media/image226.png"/><Relationship Id="rId25" Type="http://schemas.openxmlformats.org/officeDocument/2006/relationships/image" Target="../media/image227.png"/><Relationship Id="rId26" Type="http://schemas.openxmlformats.org/officeDocument/2006/relationships/image" Target="../media/image228.png"/><Relationship Id="rId27" Type="http://schemas.openxmlformats.org/officeDocument/2006/relationships/image" Target="../media/image229.png"/><Relationship Id="rId28" Type="http://schemas.openxmlformats.org/officeDocument/2006/relationships/image" Target="../media/image230.png"/><Relationship Id="rId29" Type="http://schemas.openxmlformats.org/officeDocument/2006/relationships/image" Target="../media/image231.png"/><Relationship Id="rId30" Type="http://schemas.openxmlformats.org/officeDocument/2006/relationships/image" Target="../media/image232.png"/><Relationship Id="rId31" Type="http://schemas.openxmlformats.org/officeDocument/2006/relationships/image" Target="../media/image233.png"/><Relationship Id="rId32" Type="http://schemas.openxmlformats.org/officeDocument/2006/relationships/image" Target="../media/image234.png"/><Relationship Id="rId33" Type="http://schemas.openxmlformats.org/officeDocument/2006/relationships/image" Target="../media/image235.png"/><Relationship Id="rId34" Type="http://schemas.openxmlformats.org/officeDocument/2006/relationships/image" Target="../media/image236.png"/><Relationship Id="rId35" Type="http://schemas.openxmlformats.org/officeDocument/2006/relationships/image" Target="../media/image237.png"/><Relationship Id="rId36" Type="http://schemas.openxmlformats.org/officeDocument/2006/relationships/image" Target="../media/image238.png"/><Relationship Id="rId37" Type="http://schemas.openxmlformats.org/officeDocument/2006/relationships/image" Target="../media/image239.png"/><Relationship Id="rId38" Type="http://schemas.openxmlformats.org/officeDocument/2006/relationships/image" Target="../media/image240.png"/><Relationship Id="rId39" Type="http://schemas.openxmlformats.org/officeDocument/2006/relationships/image" Target="../media/image241.png"/><Relationship Id="rId40" Type="http://schemas.openxmlformats.org/officeDocument/2006/relationships/image" Target="../media/image242.png"/><Relationship Id="rId41" Type="http://schemas.openxmlformats.org/officeDocument/2006/relationships/image" Target="../media/image243.png"/><Relationship Id="rId42" Type="http://schemas.openxmlformats.org/officeDocument/2006/relationships/image" Target="../media/image244.png"/><Relationship Id="rId43" Type="http://schemas.openxmlformats.org/officeDocument/2006/relationships/image" Target="../media/image245.png"/><Relationship Id="rId44" Type="http://schemas.openxmlformats.org/officeDocument/2006/relationships/image" Target="../media/image246.png"/><Relationship Id="rId45" Type="http://schemas.openxmlformats.org/officeDocument/2006/relationships/image" Target="../media/image247.png"/><Relationship Id="rId46" Type="http://schemas.openxmlformats.org/officeDocument/2006/relationships/image" Target="../media/image248.png"/><Relationship Id="rId47" Type="http://schemas.openxmlformats.org/officeDocument/2006/relationships/image" Target="../media/image249.png"/><Relationship Id="rId48" Type="http://schemas.openxmlformats.org/officeDocument/2006/relationships/image" Target="../media/image250.png"/><Relationship Id="rId49" Type="http://schemas.openxmlformats.org/officeDocument/2006/relationships/image" Target="../media/image251.png"/><Relationship Id="rId50" Type="http://schemas.openxmlformats.org/officeDocument/2006/relationships/image" Target="../media/image252.png"/><Relationship Id="rId51" Type="http://schemas.openxmlformats.org/officeDocument/2006/relationships/image" Target="../media/image253.png"/><Relationship Id="rId52" Type="http://schemas.openxmlformats.org/officeDocument/2006/relationships/image" Target="../media/image254.png"/><Relationship Id="rId53" Type="http://schemas.openxmlformats.org/officeDocument/2006/relationships/image" Target="../media/image255.png"/><Relationship Id="rId54" Type="http://schemas.openxmlformats.org/officeDocument/2006/relationships/image" Target="../media/image256.png"/><Relationship Id="rId55" Type="http://schemas.openxmlformats.org/officeDocument/2006/relationships/image" Target="../media/image257.png"/><Relationship Id="rId56" Type="http://schemas.openxmlformats.org/officeDocument/2006/relationships/image" Target="../media/image258.png"/><Relationship Id="rId57" Type="http://schemas.openxmlformats.org/officeDocument/2006/relationships/image" Target="../media/image259.png"/><Relationship Id="rId58" Type="http://schemas.openxmlformats.org/officeDocument/2006/relationships/image" Target="../media/image260.png"/><Relationship Id="rId59" Type="http://schemas.openxmlformats.org/officeDocument/2006/relationships/image" Target="../media/image261.png"/><Relationship Id="rId60" Type="http://schemas.openxmlformats.org/officeDocument/2006/relationships/image" Target="../media/image262.png"/><Relationship Id="rId61" Type="http://schemas.openxmlformats.org/officeDocument/2006/relationships/image" Target="../media/image263.png"/><Relationship Id="rId62" Type="http://schemas.openxmlformats.org/officeDocument/2006/relationships/image" Target="../media/image264.png"/><Relationship Id="rId63" Type="http://schemas.openxmlformats.org/officeDocument/2006/relationships/image" Target="../media/image265.png"/><Relationship Id="rId64" Type="http://schemas.openxmlformats.org/officeDocument/2006/relationships/image" Target="../media/image266.png"/><Relationship Id="rId65" Type="http://schemas.openxmlformats.org/officeDocument/2006/relationships/image" Target="../media/image267.png"/><Relationship Id="rId66" Type="http://schemas.openxmlformats.org/officeDocument/2006/relationships/image" Target="../media/image268.png"/><Relationship Id="rId67" Type="http://schemas.openxmlformats.org/officeDocument/2006/relationships/image" Target="../media/image269.png"/><Relationship Id="rId68" Type="http://schemas.openxmlformats.org/officeDocument/2006/relationships/image" Target="../media/image270.png"/><Relationship Id="rId69" Type="http://schemas.openxmlformats.org/officeDocument/2006/relationships/image" Target="../media/image271.png"/><Relationship Id="rId70" Type="http://schemas.openxmlformats.org/officeDocument/2006/relationships/image" Target="../media/image272.png"/><Relationship Id="rId71" Type="http://schemas.openxmlformats.org/officeDocument/2006/relationships/image" Target="../media/image273.png"/><Relationship Id="rId72" Type="http://schemas.openxmlformats.org/officeDocument/2006/relationships/image" Target="../media/image274.png"/><Relationship Id="rId73" Type="http://schemas.openxmlformats.org/officeDocument/2006/relationships/image" Target="../media/image275.png"/><Relationship Id="rId74" Type="http://schemas.openxmlformats.org/officeDocument/2006/relationships/image" Target="../media/image276.png"/><Relationship Id="rId75" Type="http://schemas.openxmlformats.org/officeDocument/2006/relationships/image" Target="../media/image277.png"/><Relationship Id="rId76" Type="http://schemas.openxmlformats.org/officeDocument/2006/relationships/image" Target="../media/image278.png"/><Relationship Id="rId77" Type="http://schemas.openxmlformats.org/officeDocument/2006/relationships/image" Target="../media/image279.png"/><Relationship Id="rId78" Type="http://schemas.openxmlformats.org/officeDocument/2006/relationships/image" Target="../media/image280.png"/><Relationship Id="rId79" Type="http://schemas.openxmlformats.org/officeDocument/2006/relationships/image" Target="../media/image281.png"/><Relationship Id="rId80" Type="http://schemas.openxmlformats.org/officeDocument/2006/relationships/image" Target="../media/image282.png"/><Relationship Id="rId81" Type="http://schemas.openxmlformats.org/officeDocument/2006/relationships/image" Target="../media/image283.png"/><Relationship Id="rId82" Type="http://schemas.openxmlformats.org/officeDocument/2006/relationships/image" Target="../media/image284.png"/><Relationship Id="rId83" Type="http://schemas.openxmlformats.org/officeDocument/2006/relationships/image" Target="../media/image285.png"/><Relationship Id="rId84" Type="http://schemas.openxmlformats.org/officeDocument/2006/relationships/image" Target="../media/image286.png"/><Relationship Id="rId85" Type="http://schemas.openxmlformats.org/officeDocument/2006/relationships/image" Target="../media/image287.png"/><Relationship Id="rId86" Type="http://schemas.openxmlformats.org/officeDocument/2006/relationships/image" Target="../media/image288.png"/><Relationship Id="rId87" Type="http://schemas.openxmlformats.org/officeDocument/2006/relationships/image" Target="../media/image289.png"/><Relationship Id="rId88" Type="http://schemas.openxmlformats.org/officeDocument/2006/relationships/image" Target="../media/image290.png"/><Relationship Id="rId89" Type="http://schemas.openxmlformats.org/officeDocument/2006/relationships/image" Target="../media/image291.png"/><Relationship Id="rId90" Type="http://schemas.openxmlformats.org/officeDocument/2006/relationships/image" Target="../media/image292.png"/><Relationship Id="rId91" Type="http://schemas.openxmlformats.org/officeDocument/2006/relationships/image" Target="../media/image293.png"/><Relationship Id="rId92" Type="http://schemas.openxmlformats.org/officeDocument/2006/relationships/image" Target="../media/image160.png"/><Relationship Id="rId93" Type="http://schemas.openxmlformats.org/officeDocument/2006/relationships/image" Target="../media/image43.png"/><Relationship Id="rId94" Type="http://schemas.openxmlformats.org/officeDocument/2006/relationships/image" Target="../media/image13.png"/><Relationship Id="rId95" Type="http://schemas.openxmlformats.org/officeDocument/2006/relationships/image" Target="../media/image45.png"/><Relationship Id="rId96" Type="http://schemas.openxmlformats.org/officeDocument/2006/relationships/image" Target="../media/image44.png"/><Relationship Id="rId97" Type="http://schemas.openxmlformats.org/officeDocument/2006/relationships/image" Target="../media/image6.pn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94.png"/><Relationship Id="rId3" Type="http://schemas.openxmlformats.org/officeDocument/2006/relationships/image" Target="../media/image295.png"/><Relationship Id="rId4" Type="http://schemas.openxmlformats.org/officeDocument/2006/relationships/image" Target="../media/image296.png"/><Relationship Id="rId5" Type="http://schemas.openxmlformats.org/officeDocument/2006/relationships/image" Target="../media/image297.png"/><Relationship Id="rId6" Type="http://schemas.openxmlformats.org/officeDocument/2006/relationships/image" Target="../media/image298.png"/><Relationship Id="rId7" Type="http://schemas.openxmlformats.org/officeDocument/2006/relationships/image" Target="../media/image299.png"/><Relationship Id="rId8" Type="http://schemas.openxmlformats.org/officeDocument/2006/relationships/image" Target="../media/image300.png"/><Relationship Id="rId9" Type="http://schemas.openxmlformats.org/officeDocument/2006/relationships/image" Target="../media/image301.png"/><Relationship Id="rId10" Type="http://schemas.openxmlformats.org/officeDocument/2006/relationships/image" Target="../media/image302.png"/><Relationship Id="rId11" Type="http://schemas.openxmlformats.org/officeDocument/2006/relationships/image" Target="../media/image303.png"/><Relationship Id="rId12" Type="http://schemas.openxmlformats.org/officeDocument/2006/relationships/image" Target="../media/image304.png"/><Relationship Id="rId13" Type="http://schemas.openxmlformats.org/officeDocument/2006/relationships/image" Target="../media/image305.png"/><Relationship Id="rId14" Type="http://schemas.openxmlformats.org/officeDocument/2006/relationships/image" Target="../media/image306.png"/><Relationship Id="rId15" Type="http://schemas.openxmlformats.org/officeDocument/2006/relationships/image" Target="../media/image307.png"/><Relationship Id="rId16" Type="http://schemas.openxmlformats.org/officeDocument/2006/relationships/image" Target="../media/image308.png"/><Relationship Id="rId17" Type="http://schemas.openxmlformats.org/officeDocument/2006/relationships/image" Target="../media/image309.png"/><Relationship Id="rId18" Type="http://schemas.openxmlformats.org/officeDocument/2006/relationships/image" Target="../media/image310.png"/><Relationship Id="rId19" Type="http://schemas.openxmlformats.org/officeDocument/2006/relationships/image" Target="../media/image311.png"/><Relationship Id="rId20" Type="http://schemas.openxmlformats.org/officeDocument/2006/relationships/image" Target="../media/image312.png"/><Relationship Id="rId21" Type="http://schemas.openxmlformats.org/officeDocument/2006/relationships/image" Target="../media/image313.png"/><Relationship Id="rId22" Type="http://schemas.openxmlformats.org/officeDocument/2006/relationships/image" Target="../media/image314.png"/><Relationship Id="rId23" Type="http://schemas.openxmlformats.org/officeDocument/2006/relationships/image" Target="../media/image315.png"/><Relationship Id="rId24" Type="http://schemas.openxmlformats.org/officeDocument/2006/relationships/image" Target="../media/image316.png"/><Relationship Id="rId25" Type="http://schemas.openxmlformats.org/officeDocument/2006/relationships/image" Target="../media/image317.png"/><Relationship Id="rId26" Type="http://schemas.openxmlformats.org/officeDocument/2006/relationships/image" Target="../media/image221.png"/><Relationship Id="rId27" Type="http://schemas.openxmlformats.org/officeDocument/2006/relationships/image" Target="../media/image318.png"/><Relationship Id="rId28" Type="http://schemas.openxmlformats.org/officeDocument/2006/relationships/image" Target="../media/image267.png"/><Relationship Id="rId29" Type="http://schemas.openxmlformats.org/officeDocument/2006/relationships/image" Target="../media/image319.png"/><Relationship Id="rId30" Type="http://schemas.openxmlformats.org/officeDocument/2006/relationships/image" Target="../media/image320.png"/><Relationship Id="rId31" Type="http://schemas.openxmlformats.org/officeDocument/2006/relationships/image" Target="../media/image321.png"/><Relationship Id="rId32" Type="http://schemas.openxmlformats.org/officeDocument/2006/relationships/image" Target="../media/image322.png"/><Relationship Id="rId33" Type="http://schemas.openxmlformats.org/officeDocument/2006/relationships/image" Target="../media/image244.png"/><Relationship Id="rId34" Type="http://schemas.openxmlformats.org/officeDocument/2006/relationships/image" Target="../media/image323.png"/><Relationship Id="rId35" Type="http://schemas.openxmlformats.org/officeDocument/2006/relationships/image" Target="../media/image324.png"/><Relationship Id="rId36" Type="http://schemas.openxmlformats.org/officeDocument/2006/relationships/image" Target="../media/image325.png"/><Relationship Id="rId37" Type="http://schemas.openxmlformats.org/officeDocument/2006/relationships/image" Target="../media/image326.png"/><Relationship Id="rId38" Type="http://schemas.openxmlformats.org/officeDocument/2006/relationships/image" Target="../media/image327.png"/><Relationship Id="rId39" Type="http://schemas.openxmlformats.org/officeDocument/2006/relationships/image" Target="../media/image328.png"/><Relationship Id="rId40" Type="http://schemas.openxmlformats.org/officeDocument/2006/relationships/image" Target="../media/image329.png"/><Relationship Id="rId41" Type="http://schemas.openxmlformats.org/officeDocument/2006/relationships/image" Target="../media/image330.png"/><Relationship Id="rId42" Type="http://schemas.openxmlformats.org/officeDocument/2006/relationships/image" Target="../media/image331.png"/><Relationship Id="rId43" Type="http://schemas.openxmlformats.org/officeDocument/2006/relationships/image" Target="../media/image224.png"/><Relationship Id="rId44" Type="http://schemas.openxmlformats.org/officeDocument/2006/relationships/image" Target="../media/image332.png"/><Relationship Id="rId45" Type="http://schemas.openxmlformats.org/officeDocument/2006/relationships/image" Target="../media/image225.png"/><Relationship Id="rId46" Type="http://schemas.openxmlformats.org/officeDocument/2006/relationships/image" Target="../media/image226.png"/><Relationship Id="rId47" Type="http://schemas.openxmlformats.org/officeDocument/2006/relationships/image" Target="../media/image333.png"/><Relationship Id="rId48" Type="http://schemas.openxmlformats.org/officeDocument/2006/relationships/image" Target="../media/image334.png"/><Relationship Id="rId49" Type="http://schemas.openxmlformats.org/officeDocument/2006/relationships/image" Target="../media/image335.png"/><Relationship Id="rId50" Type="http://schemas.openxmlformats.org/officeDocument/2006/relationships/image" Target="../media/image238.png"/><Relationship Id="rId51" Type="http://schemas.openxmlformats.org/officeDocument/2006/relationships/image" Target="../media/image336.png"/><Relationship Id="rId52" Type="http://schemas.openxmlformats.org/officeDocument/2006/relationships/image" Target="../media/image337.png"/><Relationship Id="rId53" Type="http://schemas.openxmlformats.org/officeDocument/2006/relationships/image" Target="../media/image229.png"/><Relationship Id="rId54" Type="http://schemas.openxmlformats.org/officeDocument/2006/relationships/image" Target="../media/image257.png"/><Relationship Id="rId55" Type="http://schemas.openxmlformats.org/officeDocument/2006/relationships/image" Target="../media/image338.png"/><Relationship Id="rId56" Type="http://schemas.openxmlformats.org/officeDocument/2006/relationships/image" Target="../media/image339.png"/><Relationship Id="rId57" Type="http://schemas.openxmlformats.org/officeDocument/2006/relationships/image" Target="../media/image340.png"/><Relationship Id="rId58" Type="http://schemas.openxmlformats.org/officeDocument/2006/relationships/image" Target="../media/image341.png"/><Relationship Id="rId59" Type="http://schemas.openxmlformats.org/officeDocument/2006/relationships/image" Target="../media/image342.png"/><Relationship Id="rId60" Type="http://schemas.openxmlformats.org/officeDocument/2006/relationships/image" Target="../media/image343.png"/><Relationship Id="rId61" Type="http://schemas.openxmlformats.org/officeDocument/2006/relationships/image" Target="../media/image344.png"/><Relationship Id="rId62" Type="http://schemas.openxmlformats.org/officeDocument/2006/relationships/image" Target="../media/image237.png"/><Relationship Id="rId63" Type="http://schemas.openxmlformats.org/officeDocument/2006/relationships/image" Target="../media/image345.png"/><Relationship Id="rId64" Type="http://schemas.openxmlformats.org/officeDocument/2006/relationships/image" Target="../media/image346.png"/><Relationship Id="rId65" Type="http://schemas.openxmlformats.org/officeDocument/2006/relationships/image" Target="../media/image347.png"/><Relationship Id="rId66" Type="http://schemas.openxmlformats.org/officeDocument/2006/relationships/image" Target="../media/image348.png"/><Relationship Id="rId67" Type="http://schemas.openxmlformats.org/officeDocument/2006/relationships/image" Target="../media/image349.png"/><Relationship Id="rId68" Type="http://schemas.openxmlformats.org/officeDocument/2006/relationships/image" Target="../media/image350.png"/><Relationship Id="rId69" Type="http://schemas.openxmlformats.org/officeDocument/2006/relationships/image" Target="../media/image291.png"/><Relationship Id="rId70" Type="http://schemas.openxmlformats.org/officeDocument/2006/relationships/image" Target="../media/image351.png"/><Relationship Id="rId71" Type="http://schemas.openxmlformats.org/officeDocument/2006/relationships/image" Target="../media/image352.png"/><Relationship Id="rId72" Type="http://schemas.openxmlformats.org/officeDocument/2006/relationships/image" Target="../media/image353.png"/><Relationship Id="rId73" Type="http://schemas.openxmlformats.org/officeDocument/2006/relationships/image" Target="../media/image160.png"/><Relationship Id="rId74" Type="http://schemas.openxmlformats.org/officeDocument/2006/relationships/image" Target="../media/image43.png"/><Relationship Id="rId75" Type="http://schemas.openxmlformats.org/officeDocument/2006/relationships/image" Target="../media/image13.png"/><Relationship Id="rId76" Type="http://schemas.openxmlformats.org/officeDocument/2006/relationships/image" Target="../media/image45.png"/><Relationship Id="rId77" Type="http://schemas.openxmlformats.org/officeDocument/2006/relationships/image" Target="../media/image44.png"/><Relationship Id="rId78" Type="http://schemas.openxmlformats.org/officeDocument/2006/relationships/image" Target="../media/image6.pn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54.png"/><Relationship Id="rId3" Type="http://schemas.openxmlformats.org/officeDocument/2006/relationships/image" Target="../media/image355.png"/><Relationship Id="rId4" Type="http://schemas.openxmlformats.org/officeDocument/2006/relationships/image" Target="../media/image356.png"/><Relationship Id="rId5" Type="http://schemas.openxmlformats.org/officeDocument/2006/relationships/image" Target="../media/image296.png"/><Relationship Id="rId6" Type="http://schemas.openxmlformats.org/officeDocument/2006/relationships/image" Target="../media/image22.png"/><Relationship Id="rId7" Type="http://schemas.openxmlformats.org/officeDocument/2006/relationships/image" Target="../media/image357.png"/><Relationship Id="rId8" Type="http://schemas.openxmlformats.org/officeDocument/2006/relationships/image" Target="../media/image358.png"/><Relationship Id="rId9" Type="http://schemas.openxmlformats.org/officeDocument/2006/relationships/image" Target="../media/image359.png"/><Relationship Id="rId10" Type="http://schemas.openxmlformats.org/officeDocument/2006/relationships/image" Target="../media/image297.png"/><Relationship Id="rId11" Type="http://schemas.openxmlformats.org/officeDocument/2006/relationships/image" Target="../media/image360.png"/><Relationship Id="rId12" Type="http://schemas.openxmlformats.org/officeDocument/2006/relationships/image" Target="../media/image298.png"/><Relationship Id="rId13" Type="http://schemas.openxmlformats.org/officeDocument/2006/relationships/image" Target="../media/image361.png"/><Relationship Id="rId14" Type="http://schemas.openxmlformats.org/officeDocument/2006/relationships/image" Target="../media/image362.png"/><Relationship Id="rId15" Type="http://schemas.openxmlformats.org/officeDocument/2006/relationships/image" Target="../media/image363.png"/><Relationship Id="rId16" Type="http://schemas.openxmlformats.org/officeDocument/2006/relationships/image" Target="../media/image364.png"/><Relationship Id="rId17" Type="http://schemas.openxmlformats.org/officeDocument/2006/relationships/image" Target="../media/image365.png"/><Relationship Id="rId18" Type="http://schemas.openxmlformats.org/officeDocument/2006/relationships/image" Target="../media/image366.png"/><Relationship Id="rId19" Type="http://schemas.openxmlformats.org/officeDocument/2006/relationships/image" Target="../media/image304.png"/><Relationship Id="rId20" Type="http://schemas.openxmlformats.org/officeDocument/2006/relationships/image" Target="../media/image367.png"/><Relationship Id="rId21" Type="http://schemas.openxmlformats.org/officeDocument/2006/relationships/image" Target="../media/image368.png"/><Relationship Id="rId22" Type="http://schemas.openxmlformats.org/officeDocument/2006/relationships/image" Target="../media/image301.png"/><Relationship Id="rId23" Type="http://schemas.openxmlformats.org/officeDocument/2006/relationships/image" Target="../media/image308.png"/><Relationship Id="rId24" Type="http://schemas.openxmlformats.org/officeDocument/2006/relationships/image" Target="../media/image369.png"/><Relationship Id="rId25" Type="http://schemas.openxmlformats.org/officeDocument/2006/relationships/image" Target="../media/image370.png"/><Relationship Id="rId26" Type="http://schemas.openxmlformats.org/officeDocument/2006/relationships/image" Target="../media/image371.png"/><Relationship Id="rId27" Type="http://schemas.openxmlformats.org/officeDocument/2006/relationships/image" Target="../media/image372.png"/><Relationship Id="rId28" Type="http://schemas.openxmlformats.org/officeDocument/2006/relationships/image" Target="../media/image373.jpg"/><Relationship Id="rId29" Type="http://schemas.openxmlformats.org/officeDocument/2006/relationships/image" Target="../media/image374.jpg"/><Relationship Id="rId30" Type="http://schemas.openxmlformats.org/officeDocument/2006/relationships/image" Target="../media/image375.jpg"/><Relationship Id="rId31" Type="http://schemas.openxmlformats.org/officeDocument/2006/relationships/image" Target="../media/image376.jpg"/><Relationship Id="rId32" Type="http://schemas.openxmlformats.org/officeDocument/2006/relationships/image" Target="../media/image377.jpg"/><Relationship Id="rId33" Type="http://schemas.openxmlformats.org/officeDocument/2006/relationships/image" Target="../media/image378.jpg"/><Relationship Id="rId34" Type="http://schemas.openxmlformats.org/officeDocument/2006/relationships/image" Target="../media/image160.png"/><Relationship Id="rId35" Type="http://schemas.openxmlformats.org/officeDocument/2006/relationships/image" Target="../media/image43.png"/><Relationship Id="rId36" Type="http://schemas.openxmlformats.org/officeDocument/2006/relationships/image" Target="../media/image13.png"/><Relationship Id="rId37" Type="http://schemas.openxmlformats.org/officeDocument/2006/relationships/image" Target="../media/image45.png"/><Relationship Id="rId38" Type="http://schemas.openxmlformats.org/officeDocument/2006/relationships/image" Target="../media/image44.png"/><Relationship Id="rId39" Type="http://schemas.openxmlformats.org/officeDocument/2006/relationships/image" Target="../media/image379.png"/><Relationship Id="rId40" Type="http://schemas.openxmlformats.org/officeDocument/2006/relationships/image" Target="../media/image380.png"/><Relationship Id="rId41" Type="http://schemas.openxmlformats.org/officeDocument/2006/relationships/image" Target="../media/image381.png"/><Relationship Id="rId42" Type="http://schemas.openxmlformats.org/officeDocument/2006/relationships/image" Target="../media/image382.png"/><Relationship Id="rId43" Type="http://schemas.openxmlformats.org/officeDocument/2006/relationships/image" Target="../media/image383.png"/><Relationship Id="rId44" Type="http://schemas.openxmlformats.org/officeDocument/2006/relationships/image" Target="../media/image384.png"/><Relationship Id="rId45" Type="http://schemas.openxmlformats.org/officeDocument/2006/relationships/image" Target="../media/image385.png"/><Relationship Id="rId46" Type="http://schemas.openxmlformats.org/officeDocument/2006/relationships/image" Target="../media/image386.png"/><Relationship Id="rId47" Type="http://schemas.openxmlformats.org/officeDocument/2006/relationships/image" Target="../media/image387.png"/><Relationship Id="rId48" Type="http://schemas.openxmlformats.org/officeDocument/2006/relationships/image" Target="../media/image388.png"/><Relationship Id="rId49" Type="http://schemas.openxmlformats.org/officeDocument/2006/relationships/image" Target="../media/image389.png"/><Relationship Id="rId50" Type="http://schemas.openxmlformats.org/officeDocument/2006/relationships/image" Target="../media/image390.png"/><Relationship Id="rId51" Type="http://schemas.openxmlformats.org/officeDocument/2006/relationships/image" Target="../media/image391.png"/><Relationship Id="rId52" Type="http://schemas.openxmlformats.org/officeDocument/2006/relationships/image" Target="../media/image392.png"/><Relationship Id="rId53" Type="http://schemas.openxmlformats.org/officeDocument/2006/relationships/image" Target="../media/image393.png"/><Relationship Id="rId54" Type="http://schemas.openxmlformats.org/officeDocument/2006/relationships/image" Target="../media/image394.png"/><Relationship Id="rId55" Type="http://schemas.openxmlformats.org/officeDocument/2006/relationships/image" Target="../media/image395.png"/><Relationship Id="rId56" Type="http://schemas.openxmlformats.org/officeDocument/2006/relationships/image" Target="../media/image396.png"/><Relationship Id="rId57" Type="http://schemas.openxmlformats.org/officeDocument/2006/relationships/image" Target="../media/image397.png"/><Relationship Id="rId58" Type="http://schemas.openxmlformats.org/officeDocument/2006/relationships/image" Target="../media/image398.png"/><Relationship Id="rId59" Type="http://schemas.openxmlformats.org/officeDocument/2006/relationships/image" Target="../media/image399.png"/><Relationship Id="rId60" Type="http://schemas.openxmlformats.org/officeDocument/2006/relationships/image" Target="../media/image400.png"/><Relationship Id="rId61" Type="http://schemas.openxmlformats.org/officeDocument/2006/relationships/image" Target="../media/image401.png"/><Relationship Id="rId62" Type="http://schemas.openxmlformats.org/officeDocument/2006/relationships/image" Target="../media/image402.png"/><Relationship Id="rId63" Type="http://schemas.openxmlformats.org/officeDocument/2006/relationships/image" Target="../media/image403.png"/><Relationship Id="rId64" Type="http://schemas.openxmlformats.org/officeDocument/2006/relationships/image" Target="../media/image404.png"/><Relationship Id="rId65" Type="http://schemas.openxmlformats.org/officeDocument/2006/relationships/image" Target="../media/image405.png"/><Relationship Id="rId66" Type="http://schemas.openxmlformats.org/officeDocument/2006/relationships/image" Target="../media/image406.png"/><Relationship Id="rId67" Type="http://schemas.openxmlformats.org/officeDocument/2006/relationships/image" Target="../media/image407.png"/><Relationship Id="rId68" Type="http://schemas.openxmlformats.org/officeDocument/2006/relationships/image" Target="../media/image408.png"/><Relationship Id="rId69" Type="http://schemas.openxmlformats.org/officeDocument/2006/relationships/image" Target="../media/image409.png"/><Relationship Id="rId70" Type="http://schemas.openxmlformats.org/officeDocument/2006/relationships/image" Target="../media/image6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572249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0" y="2669064"/>
              <a:ext cx="12192000" cy="1234440"/>
            </a:xfrm>
            <a:custGeom>
              <a:avLst/>
              <a:gdLst/>
              <a:ahLst/>
              <a:cxnLst/>
              <a:rect l="l" t="t" r="r" b="b"/>
              <a:pathLst>
                <a:path w="12192000" h="1234439">
                  <a:moveTo>
                    <a:pt x="12191999" y="1234217"/>
                  </a:moveTo>
                  <a:lnTo>
                    <a:pt x="0" y="1234217"/>
                  </a:lnTo>
                  <a:lnTo>
                    <a:pt x="0" y="0"/>
                  </a:lnTo>
                  <a:lnTo>
                    <a:pt x="12191999" y="0"/>
                  </a:lnTo>
                  <a:lnTo>
                    <a:pt x="12191999" y="1234217"/>
                  </a:lnTo>
                  <a:close/>
                </a:path>
              </a:pathLst>
            </a:custGeom>
            <a:solidFill>
              <a:srgbClr val="739EC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414591" y="3012782"/>
              <a:ext cx="9139555" cy="510540"/>
            </a:xfrm>
            <a:custGeom>
              <a:avLst/>
              <a:gdLst/>
              <a:ahLst/>
              <a:cxnLst/>
              <a:rect l="l" t="t" r="r" b="b"/>
              <a:pathLst>
                <a:path w="9139555" h="510539">
                  <a:moveTo>
                    <a:pt x="343585" y="444004"/>
                  </a:moveTo>
                  <a:lnTo>
                    <a:pt x="301066" y="392963"/>
                  </a:lnTo>
                  <a:lnTo>
                    <a:pt x="291211" y="402945"/>
                  </a:lnTo>
                  <a:lnTo>
                    <a:pt x="280835" y="411937"/>
                  </a:lnTo>
                  <a:lnTo>
                    <a:pt x="246468" y="432536"/>
                  </a:lnTo>
                  <a:lnTo>
                    <a:pt x="205054" y="439813"/>
                  </a:lnTo>
                  <a:lnTo>
                    <a:pt x="178079" y="437032"/>
                  </a:lnTo>
                  <a:lnTo>
                    <a:pt x="132981" y="414832"/>
                  </a:lnTo>
                  <a:lnTo>
                    <a:pt x="100330" y="371094"/>
                  </a:lnTo>
                  <a:lnTo>
                    <a:pt x="83693" y="309740"/>
                  </a:lnTo>
                  <a:lnTo>
                    <a:pt x="81610" y="272694"/>
                  </a:lnTo>
                  <a:lnTo>
                    <a:pt x="82194" y="253949"/>
                  </a:lnTo>
                  <a:lnTo>
                    <a:pt x="90868" y="203479"/>
                  </a:lnTo>
                  <a:lnTo>
                    <a:pt x="109004" y="162636"/>
                  </a:lnTo>
                  <a:lnTo>
                    <a:pt x="135280" y="132499"/>
                  </a:lnTo>
                  <a:lnTo>
                    <a:pt x="168478" y="113474"/>
                  </a:lnTo>
                  <a:lnTo>
                    <a:pt x="207111" y="106984"/>
                  </a:lnTo>
                  <a:lnTo>
                    <a:pt x="219798" y="107657"/>
                  </a:lnTo>
                  <a:lnTo>
                    <a:pt x="263867" y="123698"/>
                  </a:lnTo>
                  <a:lnTo>
                    <a:pt x="292150" y="146837"/>
                  </a:lnTo>
                  <a:lnTo>
                    <a:pt x="334670" y="94399"/>
                  </a:lnTo>
                  <a:lnTo>
                    <a:pt x="296227" y="62928"/>
                  </a:lnTo>
                  <a:lnTo>
                    <a:pt x="245173" y="40728"/>
                  </a:lnTo>
                  <a:lnTo>
                    <a:pt x="205054" y="36360"/>
                  </a:lnTo>
                  <a:lnTo>
                    <a:pt x="184124" y="37363"/>
                  </a:lnTo>
                  <a:lnTo>
                    <a:pt x="144170" y="45402"/>
                  </a:lnTo>
                  <a:lnTo>
                    <a:pt x="107073" y="61404"/>
                  </a:lnTo>
                  <a:lnTo>
                    <a:pt x="74498" y="84823"/>
                  </a:lnTo>
                  <a:lnTo>
                    <a:pt x="46850" y="115519"/>
                  </a:lnTo>
                  <a:lnTo>
                    <a:pt x="24904" y="153111"/>
                  </a:lnTo>
                  <a:lnTo>
                    <a:pt x="9067" y="197370"/>
                  </a:lnTo>
                  <a:lnTo>
                    <a:pt x="1016" y="247548"/>
                  </a:lnTo>
                  <a:lnTo>
                    <a:pt x="0" y="274789"/>
                  </a:lnTo>
                  <a:lnTo>
                    <a:pt x="990" y="302323"/>
                  </a:lnTo>
                  <a:lnTo>
                    <a:pt x="8877" y="352666"/>
                  </a:lnTo>
                  <a:lnTo>
                    <a:pt x="24371" y="396633"/>
                  </a:lnTo>
                  <a:lnTo>
                    <a:pt x="45808" y="433692"/>
                  </a:lnTo>
                  <a:lnTo>
                    <a:pt x="72809" y="463715"/>
                  </a:lnTo>
                  <a:lnTo>
                    <a:pt x="104863" y="486448"/>
                  </a:lnTo>
                  <a:lnTo>
                    <a:pt x="141617" y="501777"/>
                  </a:lnTo>
                  <a:lnTo>
                    <a:pt x="181394" y="509473"/>
                  </a:lnTo>
                  <a:lnTo>
                    <a:pt x="202311" y="510438"/>
                  </a:lnTo>
                  <a:lnTo>
                    <a:pt x="223431" y="509358"/>
                  </a:lnTo>
                  <a:lnTo>
                    <a:pt x="262686" y="500799"/>
                  </a:lnTo>
                  <a:lnTo>
                    <a:pt x="298005" y="483793"/>
                  </a:lnTo>
                  <a:lnTo>
                    <a:pt x="329387" y="459155"/>
                  </a:lnTo>
                  <a:lnTo>
                    <a:pt x="343585" y="444004"/>
                  </a:lnTo>
                  <a:close/>
                </a:path>
                <a:path w="9139555" h="510539">
                  <a:moveTo>
                    <a:pt x="698842" y="286677"/>
                  </a:moveTo>
                  <a:lnTo>
                    <a:pt x="692658" y="228561"/>
                  </a:lnTo>
                  <a:lnTo>
                    <a:pt x="674141" y="185648"/>
                  </a:lnTo>
                  <a:lnTo>
                    <a:pt x="642086" y="159156"/>
                  </a:lnTo>
                  <a:lnTo>
                    <a:pt x="595274" y="150329"/>
                  </a:lnTo>
                  <a:lnTo>
                    <a:pt x="578370" y="151320"/>
                  </a:lnTo>
                  <a:lnTo>
                    <a:pt x="534581" y="166065"/>
                  </a:lnTo>
                  <a:lnTo>
                    <a:pt x="498513" y="192214"/>
                  </a:lnTo>
                  <a:lnTo>
                    <a:pt x="487603" y="202069"/>
                  </a:lnTo>
                  <a:lnTo>
                    <a:pt x="490347" y="135648"/>
                  </a:lnTo>
                  <a:lnTo>
                    <a:pt x="490347" y="8394"/>
                  </a:lnTo>
                  <a:lnTo>
                    <a:pt x="411480" y="8394"/>
                  </a:lnTo>
                  <a:lnTo>
                    <a:pt x="411480" y="502043"/>
                  </a:lnTo>
                  <a:lnTo>
                    <a:pt x="490347" y="502043"/>
                  </a:lnTo>
                  <a:lnTo>
                    <a:pt x="490347" y="262204"/>
                  </a:lnTo>
                  <a:lnTo>
                    <a:pt x="500710" y="252349"/>
                  </a:lnTo>
                  <a:lnTo>
                    <a:pt x="537133" y="225653"/>
                  </a:lnTo>
                  <a:lnTo>
                    <a:pt x="567156" y="219557"/>
                  </a:lnTo>
                  <a:lnTo>
                    <a:pt x="580237" y="220649"/>
                  </a:lnTo>
                  <a:lnTo>
                    <a:pt x="613029" y="247345"/>
                  </a:lnTo>
                  <a:lnTo>
                    <a:pt x="619975" y="297167"/>
                  </a:lnTo>
                  <a:lnTo>
                    <a:pt x="619975" y="502043"/>
                  </a:lnTo>
                  <a:lnTo>
                    <a:pt x="698842" y="502043"/>
                  </a:lnTo>
                  <a:lnTo>
                    <a:pt x="698842" y="286677"/>
                  </a:lnTo>
                  <a:close/>
                </a:path>
                <a:path w="9139555" h="510539">
                  <a:moveTo>
                    <a:pt x="1001268" y="157327"/>
                  </a:moveTo>
                  <a:lnTo>
                    <a:pt x="993470" y="154266"/>
                  </a:lnTo>
                  <a:lnTo>
                    <a:pt x="984465" y="152082"/>
                  </a:lnTo>
                  <a:lnTo>
                    <a:pt x="974267" y="150774"/>
                  </a:lnTo>
                  <a:lnTo>
                    <a:pt x="962863" y="150329"/>
                  </a:lnTo>
                  <a:lnTo>
                    <a:pt x="949579" y="151447"/>
                  </a:lnTo>
                  <a:lnTo>
                    <a:pt x="910742" y="168160"/>
                  </a:lnTo>
                  <a:lnTo>
                    <a:pt x="876935" y="203758"/>
                  </a:lnTo>
                  <a:lnTo>
                    <a:pt x="867537" y="219557"/>
                  </a:lnTo>
                  <a:lnTo>
                    <a:pt x="864793" y="219557"/>
                  </a:lnTo>
                  <a:lnTo>
                    <a:pt x="859307" y="158724"/>
                  </a:lnTo>
                  <a:lnTo>
                    <a:pt x="794156" y="158724"/>
                  </a:lnTo>
                  <a:lnTo>
                    <a:pt x="794156" y="502043"/>
                  </a:lnTo>
                  <a:lnTo>
                    <a:pt x="873023" y="502043"/>
                  </a:lnTo>
                  <a:lnTo>
                    <a:pt x="873023" y="292277"/>
                  </a:lnTo>
                  <a:lnTo>
                    <a:pt x="881303" y="274154"/>
                  </a:lnTo>
                  <a:lnTo>
                    <a:pt x="910742" y="237388"/>
                  </a:lnTo>
                  <a:lnTo>
                    <a:pt x="952576" y="221653"/>
                  </a:lnTo>
                  <a:lnTo>
                    <a:pt x="959891" y="221653"/>
                  </a:lnTo>
                  <a:lnTo>
                    <a:pt x="966063" y="222123"/>
                  </a:lnTo>
                  <a:lnTo>
                    <a:pt x="976122" y="223989"/>
                  </a:lnTo>
                  <a:lnTo>
                    <a:pt x="981608" y="225386"/>
                  </a:lnTo>
                  <a:lnTo>
                    <a:pt x="987552" y="227241"/>
                  </a:lnTo>
                  <a:lnTo>
                    <a:pt x="1001268" y="157327"/>
                  </a:lnTo>
                  <a:close/>
                </a:path>
                <a:path w="9139555" h="510539">
                  <a:moveTo>
                    <a:pt x="1128826" y="158724"/>
                  </a:moveTo>
                  <a:lnTo>
                    <a:pt x="1049959" y="158724"/>
                  </a:lnTo>
                  <a:lnTo>
                    <a:pt x="1049959" y="502043"/>
                  </a:lnTo>
                  <a:lnTo>
                    <a:pt x="1128826" y="502043"/>
                  </a:lnTo>
                  <a:lnTo>
                    <a:pt x="1128826" y="158724"/>
                  </a:lnTo>
                  <a:close/>
                </a:path>
                <a:path w="9139555" h="510539">
                  <a:moveTo>
                    <a:pt x="1138428" y="53136"/>
                  </a:moveTo>
                  <a:lnTo>
                    <a:pt x="1117384" y="14262"/>
                  </a:lnTo>
                  <a:lnTo>
                    <a:pt x="1089736" y="6985"/>
                  </a:lnTo>
                  <a:lnTo>
                    <a:pt x="1079588" y="7797"/>
                  </a:lnTo>
                  <a:lnTo>
                    <a:pt x="1044473" y="34696"/>
                  </a:lnTo>
                  <a:lnTo>
                    <a:pt x="1041044" y="53136"/>
                  </a:lnTo>
                  <a:lnTo>
                    <a:pt x="1041908" y="62801"/>
                  </a:lnTo>
                  <a:lnTo>
                    <a:pt x="1070368" y="95440"/>
                  </a:lnTo>
                  <a:lnTo>
                    <a:pt x="1089736" y="98590"/>
                  </a:lnTo>
                  <a:lnTo>
                    <a:pt x="1099896" y="97802"/>
                  </a:lnTo>
                  <a:lnTo>
                    <a:pt x="1134999" y="71488"/>
                  </a:lnTo>
                  <a:lnTo>
                    <a:pt x="1138428" y="53136"/>
                  </a:lnTo>
                  <a:close/>
                </a:path>
                <a:path w="9139555" h="510539">
                  <a:moveTo>
                    <a:pt x="1454581" y="404152"/>
                  </a:moveTo>
                  <a:lnTo>
                    <a:pt x="1446009" y="363245"/>
                  </a:lnTo>
                  <a:lnTo>
                    <a:pt x="1416164" y="328523"/>
                  </a:lnTo>
                  <a:lnTo>
                    <a:pt x="1375029" y="306692"/>
                  </a:lnTo>
                  <a:lnTo>
                    <a:pt x="1351102" y="297522"/>
                  </a:lnTo>
                  <a:lnTo>
                    <a:pt x="1323022" y="286918"/>
                  </a:lnTo>
                  <a:lnTo>
                    <a:pt x="1289875" y="261861"/>
                  </a:lnTo>
                  <a:lnTo>
                    <a:pt x="1287932" y="255917"/>
                  </a:lnTo>
                  <a:lnTo>
                    <a:pt x="1287932" y="248920"/>
                  </a:lnTo>
                  <a:lnTo>
                    <a:pt x="1315288" y="213880"/>
                  </a:lnTo>
                  <a:lnTo>
                    <a:pt x="1337310" y="211162"/>
                  </a:lnTo>
                  <a:lnTo>
                    <a:pt x="1347152" y="211670"/>
                  </a:lnTo>
                  <a:lnTo>
                    <a:pt x="1384439" y="223558"/>
                  </a:lnTo>
                  <a:lnTo>
                    <a:pt x="1411376" y="240538"/>
                  </a:lnTo>
                  <a:lnTo>
                    <a:pt x="1447723" y="191592"/>
                  </a:lnTo>
                  <a:lnTo>
                    <a:pt x="1412621" y="169430"/>
                  </a:lnTo>
                  <a:lnTo>
                    <a:pt x="1369199" y="153479"/>
                  </a:lnTo>
                  <a:lnTo>
                    <a:pt x="1335938" y="150329"/>
                  </a:lnTo>
                  <a:lnTo>
                    <a:pt x="1308989" y="152120"/>
                  </a:lnTo>
                  <a:lnTo>
                    <a:pt x="1264069" y="166458"/>
                  </a:lnTo>
                  <a:lnTo>
                    <a:pt x="1231696" y="194386"/>
                  </a:lnTo>
                  <a:lnTo>
                    <a:pt x="1215237" y="231444"/>
                  </a:lnTo>
                  <a:lnTo>
                    <a:pt x="1213180" y="253123"/>
                  </a:lnTo>
                  <a:lnTo>
                    <a:pt x="1213726" y="263588"/>
                  </a:lnTo>
                  <a:lnTo>
                    <a:pt x="1231531" y="305295"/>
                  </a:lnTo>
                  <a:lnTo>
                    <a:pt x="1265885" y="334010"/>
                  </a:lnTo>
                  <a:lnTo>
                    <a:pt x="1307820" y="353110"/>
                  </a:lnTo>
                  <a:lnTo>
                    <a:pt x="1340231" y="366636"/>
                  </a:lnTo>
                  <a:lnTo>
                    <a:pt x="1377772" y="395173"/>
                  </a:lnTo>
                  <a:lnTo>
                    <a:pt x="1379829" y="401358"/>
                  </a:lnTo>
                  <a:lnTo>
                    <a:pt x="1379829" y="408343"/>
                  </a:lnTo>
                  <a:lnTo>
                    <a:pt x="1359395" y="443115"/>
                  </a:lnTo>
                  <a:lnTo>
                    <a:pt x="1326337" y="449605"/>
                  </a:lnTo>
                  <a:lnTo>
                    <a:pt x="1313548" y="448970"/>
                  </a:lnTo>
                  <a:lnTo>
                    <a:pt x="1266825" y="433895"/>
                  </a:lnTo>
                  <a:lnTo>
                    <a:pt x="1233068" y="411149"/>
                  </a:lnTo>
                  <a:lnTo>
                    <a:pt x="1196035" y="462889"/>
                  </a:lnTo>
                  <a:lnTo>
                    <a:pt x="1238288" y="489572"/>
                  </a:lnTo>
                  <a:lnTo>
                    <a:pt x="1288884" y="507022"/>
                  </a:lnTo>
                  <a:lnTo>
                    <a:pt x="1323594" y="510438"/>
                  </a:lnTo>
                  <a:lnTo>
                    <a:pt x="1338948" y="509905"/>
                  </a:lnTo>
                  <a:lnTo>
                    <a:pt x="1379829" y="502043"/>
                  </a:lnTo>
                  <a:lnTo>
                    <a:pt x="1420977" y="479323"/>
                  </a:lnTo>
                  <a:lnTo>
                    <a:pt x="1446009" y="445757"/>
                  </a:lnTo>
                  <a:lnTo>
                    <a:pt x="1454048" y="415137"/>
                  </a:lnTo>
                  <a:lnTo>
                    <a:pt x="1454581" y="404152"/>
                  </a:lnTo>
                  <a:close/>
                </a:path>
                <a:path w="9139555" h="510539">
                  <a:moveTo>
                    <a:pt x="1712442" y="497852"/>
                  </a:moveTo>
                  <a:lnTo>
                    <a:pt x="1698726" y="438416"/>
                  </a:lnTo>
                  <a:lnTo>
                    <a:pt x="1693697" y="440740"/>
                  </a:lnTo>
                  <a:lnTo>
                    <a:pt x="1688096" y="442607"/>
                  </a:lnTo>
                  <a:lnTo>
                    <a:pt x="1675752" y="445401"/>
                  </a:lnTo>
                  <a:lnTo>
                    <a:pt x="1669694" y="446100"/>
                  </a:lnTo>
                  <a:lnTo>
                    <a:pt x="1663750" y="446100"/>
                  </a:lnTo>
                  <a:lnTo>
                    <a:pt x="1643049" y="442353"/>
                  </a:lnTo>
                  <a:lnTo>
                    <a:pt x="1628267" y="431076"/>
                  </a:lnTo>
                  <a:lnTo>
                    <a:pt x="1619389" y="412280"/>
                  </a:lnTo>
                  <a:lnTo>
                    <a:pt x="1616430" y="385978"/>
                  </a:lnTo>
                  <a:lnTo>
                    <a:pt x="1616430" y="222351"/>
                  </a:lnTo>
                  <a:lnTo>
                    <a:pt x="1702155" y="222351"/>
                  </a:lnTo>
                  <a:lnTo>
                    <a:pt x="1702155" y="158724"/>
                  </a:lnTo>
                  <a:lnTo>
                    <a:pt x="1616430" y="158724"/>
                  </a:lnTo>
                  <a:lnTo>
                    <a:pt x="1616430" y="65024"/>
                  </a:lnTo>
                  <a:lnTo>
                    <a:pt x="1550593" y="65024"/>
                  </a:lnTo>
                  <a:lnTo>
                    <a:pt x="1540992" y="158724"/>
                  </a:lnTo>
                  <a:lnTo>
                    <a:pt x="1488871" y="162217"/>
                  </a:lnTo>
                  <a:lnTo>
                    <a:pt x="1488871" y="222351"/>
                  </a:lnTo>
                  <a:lnTo>
                    <a:pt x="1536877" y="222351"/>
                  </a:lnTo>
                  <a:lnTo>
                    <a:pt x="1536877" y="385978"/>
                  </a:lnTo>
                  <a:lnTo>
                    <a:pt x="1537246" y="399630"/>
                  </a:lnTo>
                  <a:lnTo>
                    <a:pt x="1546059" y="447636"/>
                  </a:lnTo>
                  <a:lnTo>
                    <a:pt x="1568043" y="483577"/>
                  </a:lnTo>
                  <a:lnTo>
                    <a:pt x="1604848" y="505320"/>
                  </a:lnTo>
                  <a:lnTo>
                    <a:pt x="1643862" y="510438"/>
                  </a:lnTo>
                  <a:lnTo>
                    <a:pt x="1653667" y="510197"/>
                  </a:lnTo>
                  <a:lnTo>
                    <a:pt x="1697786" y="502475"/>
                  </a:lnTo>
                  <a:lnTo>
                    <a:pt x="1705356" y="500227"/>
                  </a:lnTo>
                  <a:lnTo>
                    <a:pt x="1712442" y="497852"/>
                  </a:lnTo>
                  <a:close/>
                </a:path>
                <a:path w="9139555" h="510539">
                  <a:moveTo>
                    <a:pt x="1851660" y="158724"/>
                  </a:moveTo>
                  <a:lnTo>
                    <a:pt x="1772793" y="158724"/>
                  </a:lnTo>
                  <a:lnTo>
                    <a:pt x="1772793" y="502043"/>
                  </a:lnTo>
                  <a:lnTo>
                    <a:pt x="1851660" y="502043"/>
                  </a:lnTo>
                  <a:lnTo>
                    <a:pt x="1851660" y="158724"/>
                  </a:lnTo>
                  <a:close/>
                </a:path>
                <a:path w="9139555" h="510539">
                  <a:moveTo>
                    <a:pt x="1861261" y="53136"/>
                  </a:moveTo>
                  <a:lnTo>
                    <a:pt x="1840217" y="14262"/>
                  </a:lnTo>
                  <a:lnTo>
                    <a:pt x="1812569" y="6985"/>
                  </a:lnTo>
                  <a:lnTo>
                    <a:pt x="1802422" y="7797"/>
                  </a:lnTo>
                  <a:lnTo>
                    <a:pt x="1767306" y="34696"/>
                  </a:lnTo>
                  <a:lnTo>
                    <a:pt x="1763877" y="53136"/>
                  </a:lnTo>
                  <a:lnTo>
                    <a:pt x="1764741" y="62801"/>
                  </a:lnTo>
                  <a:lnTo>
                    <a:pt x="1793201" y="95440"/>
                  </a:lnTo>
                  <a:lnTo>
                    <a:pt x="1812569" y="98590"/>
                  </a:lnTo>
                  <a:lnTo>
                    <a:pt x="1822729" y="97802"/>
                  </a:lnTo>
                  <a:lnTo>
                    <a:pt x="1857832" y="71488"/>
                  </a:lnTo>
                  <a:lnTo>
                    <a:pt x="1861261" y="53136"/>
                  </a:lnTo>
                  <a:close/>
                </a:path>
                <a:path w="9139555" h="510539">
                  <a:moveTo>
                    <a:pt x="2211705" y="298564"/>
                  </a:moveTo>
                  <a:lnTo>
                    <a:pt x="2203907" y="235026"/>
                  </a:lnTo>
                  <a:lnTo>
                    <a:pt x="2180501" y="188442"/>
                  </a:lnTo>
                  <a:lnTo>
                    <a:pt x="2141334" y="159854"/>
                  </a:lnTo>
                  <a:lnTo>
                    <a:pt x="2086203" y="150329"/>
                  </a:lnTo>
                  <a:lnTo>
                    <a:pt x="2066315" y="151168"/>
                  </a:lnTo>
                  <a:lnTo>
                    <a:pt x="2028596" y="157810"/>
                  </a:lnTo>
                  <a:lnTo>
                    <a:pt x="1977504" y="178130"/>
                  </a:lnTo>
                  <a:lnTo>
                    <a:pt x="1947672" y="195084"/>
                  </a:lnTo>
                  <a:lnTo>
                    <a:pt x="1976475" y="248920"/>
                  </a:lnTo>
                  <a:lnTo>
                    <a:pt x="1987867" y="242189"/>
                  </a:lnTo>
                  <a:lnTo>
                    <a:pt x="1999373" y="235991"/>
                  </a:lnTo>
                  <a:lnTo>
                    <a:pt x="2034667" y="220865"/>
                  </a:lnTo>
                  <a:lnTo>
                    <a:pt x="2071116" y="215366"/>
                  </a:lnTo>
                  <a:lnTo>
                    <a:pt x="2079345" y="215684"/>
                  </a:lnTo>
                  <a:lnTo>
                    <a:pt x="2123579" y="241579"/>
                  </a:lnTo>
                  <a:lnTo>
                    <a:pt x="2132838" y="282486"/>
                  </a:lnTo>
                  <a:lnTo>
                    <a:pt x="2132838" y="332828"/>
                  </a:lnTo>
                  <a:lnTo>
                    <a:pt x="2132838" y="409740"/>
                  </a:lnTo>
                  <a:lnTo>
                    <a:pt x="2096833" y="437718"/>
                  </a:lnTo>
                  <a:lnTo>
                    <a:pt x="2059457" y="447509"/>
                  </a:lnTo>
                  <a:lnTo>
                    <a:pt x="2049310" y="446849"/>
                  </a:lnTo>
                  <a:lnTo>
                    <a:pt x="2014194" y="423379"/>
                  </a:lnTo>
                  <a:lnTo>
                    <a:pt x="2010765" y="403453"/>
                  </a:lnTo>
                  <a:lnTo>
                    <a:pt x="2010765" y="395058"/>
                  </a:lnTo>
                  <a:lnTo>
                    <a:pt x="2037511" y="359752"/>
                  </a:lnTo>
                  <a:lnTo>
                    <a:pt x="2075230" y="344017"/>
                  </a:lnTo>
                  <a:lnTo>
                    <a:pt x="2116378" y="335102"/>
                  </a:lnTo>
                  <a:lnTo>
                    <a:pt x="2132838" y="332828"/>
                  </a:lnTo>
                  <a:lnTo>
                    <a:pt x="2132838" y="282486"/>
                  </a:lnTo>
                  <a:lnTo>
                    <a:pt x="2084412" y="289306"/>
                  </a:lnTo>
                  <a:lnTo>
                    <a:pt x="2043341" y="298564"/>
                  </a:lnTo>
                  <a:lnTo>
                    <a:pt x="1994611" y="317055"/>
                  </a:lnTo>
                  <a:lnTo>
                    <a:pt x="1960537" y="341312"/>
                  </a:lnTo>
                  <a:lnTo>
                    <a:pt x="1937473" y="383959"/>
                  </a:lnTo>
                  <a:lnTo>
                    <a:pt x="1934641" y="409740"/>
                  </a:lnTo>
                  <a:lnTo>
                    <a:pt x="1936356" y="431355"/>
                  </a:lnTo>
                  <a:lnTo>
                    <a:pt x="1950072" y="467893"/>
                  </a:lnTo>
                  <a:lnTo>
                    <a:pt x="1993798" y="503529"/>
                  </a:lnTo>
                  <a:lnTo>
                    <a:pt x="2034082" y="510438"/>
                  </a:lnTo>
                  <a:lnTo>
                    <a:pt x="2048903" y="509600"/>
                  </a:lnTo>
                  <a:lnTo>
                    <a:pt x="2089975" y="497154"/>
                  </a:lnTo>
                  <a:lnTo>
                    <a:pt x="2126818" y="473684"/>
                  </a:lnTo>
                  <a:lnTo>
                    <a:pt x="2138324" y="464286"/>
                  </a:lnTo>
                  <a:lnTo>
                    <a:pt x="2141067" y="464286"/>
                  </a:lnTo>
                  <a:lnTo>
                    <a:pt x="2146554" y="502043"/>
                  </a:lnTo>
                  <a:lnTo>
                    <a:pt x="2211705" y="502043"/>
                  </a:lnTo>
                  <a:lnTo>
                    <a:pt x="2211705" y="464286"/>
                  </a:lnTo>
                  <a:lnTo>
                    <a:pt x="2211705" y="447509"/>
                  </a:lnTo>
                  <a:lnTo>
                    <a:pt x="2211705" y="332828"/>
                  </a:lnTo>
                  <a:lnTo>
                    <a:pt x="2211705" y="298564"/>
                  </a:lnTo>
                  <a:close/>
                </a:path>
                <a:path w="9139555" h="510539">
                  <a:moveTo>
                    <a:pt x="2593695" y="286677"/>
                  </a:moveTo>
                  <a:lnTo>
                    <a:pt x="2587523" y="228561"/>
                  </a:lnTo>
                  <a:lnTo>
                    <a:pt x="2569006" y="185648"/>
                  </a:lnTo>
                  <a:lnTo>
                    <a:pt x="2536952" y="159156"/>
                  </a:lnTo>
                  <a:lnTo>
                    <a:pt x="2490139" y="150329"/>
                  </a:lnTo>
                  <a:lnTo>
                    <a:pt x="2473198" y="151333"/>
                  </a:lnTo>
                  <a:lnTo>
                    <a:pt x="2428760" y="166408"/>
                  </a:lnTo>
                  <a:lnTo>
                    <a:pt x="2391283" y="194081"/>
                  </a:lnTo>
                  <a:lnTo>
                    <a:pt x="2379726" y="204876"/>
                  </a:lnTo>
                  <a:lnTo>
                    <a:pt x="2376982" y="204876"/>
                  </a:lnTo>
                  <a:lnTo>
                    <a:pt x="2371496" y="158724"/>
                  </a:lnTo>
                  <a:lnTo>
                    <a:pt x="2306345" y="158724"/>
                  </a:lnTo>
                  <a:lnTo>
                    <a:pt x="2306345" y="502043"/>
                  </a:lnTo>
                  <a:lnTo>
                    <a:pt x="2385212" y="502043"/>
                  </a:lnTo>
                  <a:lnTo>
                    <a:pt x="2385212" y="262204"/>
                  </a:lnTo>
                  <a:lnTo>
                    <a:pt x="2395575" y="252349"/>
                  </a:lnTo>
                  <a:lnTo>
                    <a:pt x="2431999" y="225653"/>
                  </a:lnTo>
                  <a:lnTo>
                    <a:pt x="2462022" y="219557"/>
                  </a:lnTo>
                  <a:lnTo>
                    <a:pt x="2475103" y="220649"/>
                  </a:lnTo>
                  <a:lnTo>
                    <a:pt x="2507894" y="247345"/>
                  </a:lnTo>
                  <a:lnTo>
                    <a:pt x="2514828" y="297167"/>
                  </a:lnTo>
                  <a:lnTo>
                    <a:pt x="2514828" y="502043"/>
                  </a:lnTo>
                  <a:lnTo>
                    <a:pt x="2593695" y="502043"/>
                  </a:lnTo>
                  <a:lnTo>
                    <a:pt x="2593695" y="286677"/>
                  </a:lnTo>
                  <a:close/>
                </a:path>
                <a:path w="9139555" h="510539">
                  <a:moveTo>
                    <a:pt x="2962656" y="321183"/>
                  </a:moveTo>
                  <a:lnTo>
                    <a:pt x="2962567" y="310286"/>
                  </a:lnTo>
                  <a:lnTo>
                    <a:pt x="2962173" y="297865"/>
                  </a:lnTo>
                  <a:lnTo>
                    <a:pt x="2962110" y="295770"/>
                  </a:lnTo>
                  <a:lnTo>
                    <a:pt x="2953740" y="247523"/>
                  </a:lnTo>
                  <a:lnTo>
                    <a:pt x="2938665" y="212559"/>
                  </a:lnTo>
                  <a:lnTo>
                    <a:pt x="2935554" y="207149"/>
                  </a:lnTo>
                  <a:lnTo>
                    <a:pt x="2907715" y="176555"/>
                  </a:lnTo>
                  <a:lnTo>
                    <a:pt x="2894076" y="167614"/>
                  </a:lnTo>
                  <a:lnTo>
                    <a:pt x="2894076" y="297865"/>
                  </a:lnTo>
                  <a:lnTo>
                    <a:pt x="2744571" y="297865"/>
                  </a:lnTo>
                  <a:lnTo>
                    <a:pt x="2754350" y="260985"/>
                  </a:lnTo>
                  <a:lnTo>
                    <a:pt x="2784487" y="224751"/>
                  </a:lnTo>
                  <a:lnTo>
                    <a:pt x="2825496" y="212559"/>
                  </a:lnTo>
                  <a:lnTo>
                    <a:pt x="2841853" y="213982"/>
                  </a:lnTo>
                  <a:lnTo>
                    <a:pt x="2877274" y="235292"/>
                  </a:lnTo>
                  <a:lnTo>
                    <a:pt x="2893022" y="278993"/>
                  </a:lnTo>
                  <a:lnTo>
                    <a:pt x="2894076" y="297865"/>
                  </a:lnTo>
                  <a:lnTo>
                    <a:pt x="2894076" y="167614"/>
                  </a:lnTo>
                  <a:lnTo>
                    <a:pt x="2855671" y="153301"/>
                  </a:lnTo>
                  <a:lnTo>
                    <a:pt x="2823438" y="150329"/>
                  </a:lnTo>
                  <a:lnTo>
                    <a:pt x="2808782" y="151117"/>
                  </a:lnTo>
                  <a:lnTo>
                    <a:pt x="2765831" y="162915"/>
                  </a:lnTo>
                  <a:lnTo>
                    <a:pt x="2727325" y="187693"/>
                  </a:lnTo>
                  <a:lnTo>
                    <a:pt x="2696654" y="224269"/>
                  </a:lnTo>
                  <a:lnTo>
                    <a:pt x="2675788" y="272516"/>
                  </a:lnTo>
                  <a:lnTo>
                    <a:pt x="2669273" y="310286"/>
                  </a:lnTo>
                  <a:lnTo>
                    <a:pt x="2668447" y="330733"/>
                  </a:lnTo>
                  <a:lnTo>
                    <a:pt x="2669248" y="351472"/>
                  </a:lnTo>
                  <a:lnTo>
                    <a:pt x="2675585" y="389407"/>
                  </a:lnTo>
                  <a:lnTo>
                    <a:pt x="2696311" y="437273"/>
                  </a:lnTo>
                  <a:lnTo>
                    <a:pt x="2728252" y="473748"/>
                  </a:lnTo>
                  <a:lnTo>
                    <a:pt x="2769260" y="498195"/>
                  </a:lnTo>
                  <a:lnTo>
                    <a:pt x="2817228" y="509676"/>
                  </a:lnTo>
                  <a:lnTo>
                    <a:pt x="2834411" y="510438"/>
                  </a:lnTo>
                  <a:lnTo>
                    <a:pt x="2850362" y="509778"/>
                  </a:lnTo>
                  <a:lnTo>
                    <a:pt x="2896133" y="499948"/>
                  </a:lnTo>
                  <a:lnTo>
                    <a:pt x="2937281" y="481063"/>
                  </a:lnTo>
                  <a:lnTo>
                    <a:pt x="2949625" y="473379"/>
                  </a:lnTo>
                  <a:lnTo>
                    <a:pt x="2936252" y="448208"/>
                  </a:lnTo>
                  <a:lnTo>
                    <a:pt x="2922879" y="423037"/>
                  </a:lnTo>
                  <a:lnTo>
                    <a:pt x="2885503" y="441566"/>
                  </a:lnTo>
                  <a:lnTo>
                    <a:pt x="2844698" y="448208"/>
                  </a:lnTo>
                  <a:lnTo>
                    <a:pt x="2825051" y="446646"/>
                  </a:lnTo>
                  <a:lnTo>
                    <a:pt x="2777147" y="423379"/>
                  </a:lnTo>
                  <a:lnTo>
                    <a:pt x="2749308" y="374154"/>
                  </a:lnTo>
                  <a:lnTo>
                    <a:pt x="2745257" y="352412"/>
                  </a:lnTo>
                  <a:lnTo>
                    <a:pt x="2959227" y="352412"/>
                  </a:lnTo>
                  <a:lnTo>
                    <a:pt x="2960141" y="348208"/>
                  </a:lnTo>
                  <a:lnTo>
                    <a:pt x="2960941" y="342620"/>
                  </a:lnTo>
                  <a:lnTo>
                    <a:pt x="2962313" y="328637"/>
                  </a:lnTo>
                  <a:lnTo>
                    <a:pt x="2962656" y="321183"/>
                  </a:lnTo>
                  <a:close/>
                </a:path>
                <a:path w="9139555" h="510539">
                  <a:moveTo>
                    <a:pt x="3474262" y="374789"/>
                  </a:moveTo>
                  <a:lnTo>
                    <a:pt x="3467404" y="330377"/>
                  </a:lnTo>
                  <a:lnTo>
                    <a:pt x="3448545" y="296468"/>
                  </a:lnTo>
                  <a:lnTo>
                    <a:pt x="3420084" y="270598"/>
                  </a:lnTo>
                  <a:lnTo>
                    <a:pt x="3383737" y="251015"/>
                  </a:lnTo>
                  <a:lnTo>
                    <a:pt x="3309162" y="219468"/>
                  </a:lnTo>
                  <a:lnTo>
                    <a:pt x="3295954" y="213614"/>
                  </a:lnTo>
                  <a:lnTo>
                    <a:pt x="3261093" y="189839"/>
                  </a:lnTo>
                  <a:lnTo>
                    <a:pt x="3251377" y="169672"/>
                  </a:lnTo>
                  <a:lnTo>
                    <a:pt x="3251377" y="160820"/>
                  </a:lnTo>
                  <a:lnTo>
                    <a:pt x="3270580" y="121310"/>
                  </a:lnTo>
                  <a:lnTo>
                    <a:pt x="3306724" y="107873"/>
                  </a:lnTo>
                  <a:lnTo>
                    <a:pt x="3322015" y="106984"/>
                  </a:lnTo>
                  <a:lnTo>
                    <a:pt x="3336074" y="107632"/>
                  </a:lnTo>
                  <a:lnTo>
                    <a:pt x="3374136" y="117462"/>
                  </a:lnTo>
                  <a:lnTo>
                    <a:pt x="3408349" y="137528"/>
                  </a:lnTo>
                  <a:lnTo>
                    <a:pt x="3419398" y="146138"/>
                  </a:lnTo>
                  <a:lnTo>
                    <a:pt x="3459861" y="94399"/>
                  </a:lnTo>
                  <a:lnTo>
                    <a:pt x="3414992" y="60629"/>
                  </a:lnTo>
                  <a:lnTo>
                    <a:pt x="3379114" y="45212"/>
                  </a:lnTo>
                  <a:lnTo>
                    <a:pt x="3341395" y="37338"/>
                  </a:lnTo>
                  <a:lnTo>
                    <a:pt x="3322015" y="36360"/>
                  </a:lnTo>
                  <a:lnTo>
                    <a:pt x="3305886" y="36969"/>
                  </a:lnTo>
                  <a:lnTo>
                    <a:pt x="3261322" y="46151"/>
                  </a:lnTo>
                  <a:lnTo>
                    <a:pt x="3224098" y="65151"/>
                  </a:lnTo>
                  <a:lnTo>
                    <a:pt x="3195917" y="92379"/>
                  </a:lnTo>
                  <a:lnTo>
                    <a:pt x="3177514" y="126276"/>
                  </a:lnTo>
                  <a:lnTo>
                    <a:pt x="3171139" y="165011"/>
                  </a:lnTo>
                  <a:lnTo>
                    <a:pt x="3171634" y="177253"/>
                  </a:lnTo>
                  <a:lnTo>
                    <a:pt x="3183293" y="219252"/>
                  </a:lnTo>
                  <a:lnTo>
                    <a:pt x="3206661" y="251104"/>
                  </a:lnTo>
                  <a:lnTo>
                    <a:pt x="3237179" y="274231"/>
                  </a:lnTo>
                  <a:lnTo>
                    <a:pt x="3323386" y="313956"/>
                  </a:lnTo>
                  <a:lnTo>
                    <a:pt x="3337877" y="320243"/>
                  </a:lnTo>
                  <a:lnTo>
                    <a:pt x="3351161" y="326542"/>
                  </a:lnTo>
                  <a:lnTo>
                    <a:pt x="3384080" y="350774"/>
                  </a:lnTo>
                  <a:lnTo>
                    <a:pt x="3392652" y="371754"/>
                  </a:lnTo>
                  <a:lnTo>
                    <a:pt x="3392652" y="381076"/>
                  </a:lnTo>
                  <a:lnTo>
                    <a:pt x="3372764" y="423735"/>
                  </a:lnTo>
                  <a:lnTo>
                    <a:pt x="3332518" y="438810"/>
                  </a:lnTo>
                  <a:lnTo>
                    <a:pt x="3314471" y="439813"/>
                  </a:lnTo>
                  <a:lnTo>
                    <a:pt x="3299041" y="438912"/>
                  </a:lnTo>
                  <a:lnTo>
                    <a:pt x="3252749" y="425475"/>
                  </a:lnTo>
                  <a:lnTo>
                    <a:pt x="3210318" y="399059"/>
                  </a:lnTo>
                  <a:lnTo>
                    <a:pt x="3197885" y="388073"/>
                  </a:lnTo>
                  <a:lnTo>
                    <a:pt x="3151251" y="443306"/>
                  </a:lnTo>
                  <a:lnTo>
                    <a:pt x="3185972" y="471805"/>
                  </a:lnTo>
                  <a:lnTo>
                    <a:pt x="3225660" y="492950"/>
                  </a:lnTo>
                  <a:lnTo>
                    <a:pt x="3268611" y="506069"/>
                  </a:lnTo>
                  <a:lnTo>
                    <a:pt x="3313099" y="510438"/>
                  </a:lnTo>
                  <a:lnTo>
                    <a:pt x="3331476" y="509752"/>
                  </a:lnTo>
                  <a:lnTo>
                    <a:pt x="3380651" y="499592"/>
                  </a:lnTo>
                  <a:lnTo>
                    <a:pt x="3420389" y="479018"/>
                  </a:lnTo>
                  <a:lnTo>
                    <a:pt x="3449840" y="450215"/>
                  </a:lnTo>
                  <a:lnTo>
                    <a:pt x="3468090" y="414769"/>
                  </a:lnTo>
                  <a:lnTo>
                    <a:pt x="3473577" y="388556"/>
                  </a:lnTo>
                  <a:lnTo>
                    <a:pt x="3474262" y="374789"/>
                  </a:lnTo>
                  <a:close/>
                </a:path>
                <a:path w="9139555" h="510539">
                  <a:moveTo>
                    <a:pt x="3736238" y="497852"/>
                  </a:moveTo>
                  <a:lnTo>
                    <a:pt x="3722522" y="438416"/>
                  </a:lnTo>
                  <a:lnTo>
                    <a:pt x="3717493" y="440740"/>
                  </a:lnTo>
                  <a:lnTo>
                    <a:pt x="3711892" y="442607"/>
                  </a:lnTo>
                  <a:lnTo>
                    <a:pt x="3699548" y="445401"/>
                  </a:lnTo>
                  <a:lnTo>
                    <a:pt x="3693490" y="446100"/>
                  </a:lnTo>
                  <a:lnTo>
                    <a:pt x="3687546" y="446100"/>
                  </a:lnTo>
                  <a:lnTo>
                    <a:pt x="3666845" y="442353"/>
                  </a:lnTo>
                  <a:lnTo>
                    <a:pt x="3652062" y="431076"/>
                  </a:lnTo>
                  <a:lnTo>
                    <a:pt x="3643185" y="412280"/>
                  </a:lnTo>
                  <a:lnTo>
                    <a:pt x="3640226" y="385978"/>
                  </a:lnTo>
                  <a:lnTo>
                    <a:pt x="3640226" y="222351"/>
                  </a:lnTo>
                  <a:lnTo>
                    <a:pt x="3725951" y="222351"/>
                  </a:lnTo>
                  <a:lnTo>
                    <a:pt x="3725951" y="158724"/>
                  </a:lnTo>
                  <a:lnTo>
                    <a:pt x="3640226" y="158724"/>
                  </a:lnTo>
                  <a:lnTo>
                    <a:pt x="3640226" y="65024"/>
                  </a:lnTo>
                  <a:lnTo>
                    <a:pt x="3574389" y="65024"/>
                  </a:lnTo>
                  <a:lnTo>
                    <a:pt x="3564788" y="158724"/>
                  </a:lnTo>
                  <a:lnTo>
                    <a:pt x="3512667" y="162217"/>
                  </a:lnTo>
                  <a:lnTo>
                    <a:pt x="3512667" y="222351"/>
                  </a:lnTo>
                  <a:lnTo>
                    <a:pt x="3560673" y="222351"/>
                  </a:lnTo>
                  <a:lnTo>
                    <a:pt x="3560673" y="385978"/>
                  </a:lnTo>
                  <a:lnTo>
                    <a:pt x="3561042" y="399630"/>
                  </a:lnTo>
                  <a:lnTo>
                    <a:pt x="3569855" y="447636"/>
                  </a:lnTo>
                  <a:lnTo>
                    <a:pt x="3591839" y="483577"/>
                  </a:lnTo>
                  <a:lnTo>
                    <a:pt x="3628644" y="505320"/>
                  </a:lnTo>
                  <a:lnTo>
                    <a:pt x="3667658" y="510438"/>
                  </a:lnTo>
                  <a:lnTo>
                    <a:pt x="3677462" y="510197"/>
                  </a:lnTo>
                  <a:lnTo>
                    <a:pt x="3721582" y="502475"/>
                  </a:lnTo>
                  <a:lnTo>
                    <a:pt x="3729151" y="500227"/>
                  </a:lnTo>
                  <a:lnTo>
                    <a:pt x="3736238" y="497852"/>
                  </a:lnTo>
                  <a:close/>
                </a:path>
                <a:path w="9139555" h="510539">
                  <a:moveTo>
                    <a:pt x="4068851" y="321183"/>
                  </a:moveTo>
                  <a:lnTo>
                    <a:pt x="4068762" y="310286"/>
                  </a:lnTo>
                  <a:lnTo>
                    <a:pt x="4068368" y="297865"/>
                  </a:lnTo>
                  <a:lnTo>
                    <a:pt x="4068305" y="295770"/>
                  </a:lnTo>
                  <a:lnTo>
                    <a:pt x="4059936" y="247523"/>
                  </a:lnTo>
                  <a:lnTo>
                    <a:pt x="4044861" y="212559"/>
                  </a:lnTo>
                  <a:lnTo>
                    <a:pt x="4041749" y="207149"/>
                  </a:lnTo>
                  <a:lnTo>
                    <a:pt x="4013911" y="176555"/>
                  </a:lnTo>
                  <a:lnTo>
                    <a:pt x="4000271" y="167614"/>
                  </a:lnTo>
                  <a:lnTo>
                    <a:pt x="4000271" y="297865"/>
                  </a:lnTo>
                  <a:lnTo>
                    <a:pt x="3850767" y="297865"/>
                  </a:lnTo>
                  <a:lnTo>
                    <a:pt x="3860546" y="260985"/>
                  </a:lnTo>
                  <a:lnTo>
                    <a:pt x="3890683" y="224751"/>
                  </a:lnTo>
                  <a:lnTo>
                    <a:pt x="3931691" y="212559"/>
                  </a:lnTo>
                  <a:lnTo>
                    <a:pt x="3948049" y="213982"/>
                  </a:lnTo>
                  <a:lnTo>
                    <a:pt x="3983469" y="235292"/>
                  </a:lnTo>
                  <a:lnTo>
                    <a:pt x="3999217" y="278993"/>
                  </a:lnTo>
                  <a:lnTo>
                    <a:pt x="4000271" y="297865"/>
                  </a:lnTo>
                  <a:lnTo>
                    <a:pt x="4000271" y="167614"/>
                  </a:lnTo>
                  <a:lnTo>
                    <a:pt x="3961866" y="153301"/>
                  </a:lnTo>
                  <a:lnTo>
                    <a:pt x="3929634" y="150329"/>
                  </a:lnTo>
                  <a:lnTo>
                    <a:pt x="3914978" y="151117"/>
                  </a:lnTo>
                  <a:lnTo>
                    <a:pt x="3872026" y="162915"/>
                  </a:lnTo>
                  <a:lnTo>
                    <a:pt x="3833520" y="187693"/>
                  </a:lnTo>
                  <a:lnTo>
                    <a:pt x="3802850" y="224269"/>
                  </a:lnTo>
                  <a:lnTo>
                    <a:pt x="3781983" y="272516"/>
                  </a:lnTo>
                  <a:lnTo>
                    <a:pt x="3775468" y="310286"/>
                  </a:lnTo>
                  <a:lnTo>
                    <a:pt x="3774643" y="330733"/>
                  </a:lnTo>
                  <a:lnTo>
                    <a:pt x="3775443" y="351472"/>
                  </a:lnTo>
                  <a:lnTo>
                    <a:pt x="3781780" y="389407"/>
                  </a:lnTo>
                  <a:lnTo>
                    <a:pt x="3802507" y="437273"/>
                  </a:lnTo>
                  <a:lnTo>
                    <a:pt x="3834447" y="473748"/>
                  </a:lnTo>
                  <a:lnTo>
                    <a:pt x="3875455" y="498195"/>
                  </a:lnTo>
                  <a:lnTo>
                    <a:pt x="3923423" y="509676"/>
                  </a:lnTo>
                  <a:lnTo>
                    <a:pt x="3940606" y="510438"/>
                  </a:lnTo>
                  <a:lnTo>
                    <a:pt x="3956558" y="509778"/>
                  </a:lnTo>
                  <a:lnTo>
                    <a:pt x="4002328" y="499948"/>
                  </a:lnTo>
                  <a:lnTo>
                    <a:pt x="4043476" y="481063"/>
                  </a:lnTo>
                  <a:lnTo>
                    <a:pt x="4055821" y="473379"/>
                  </a:lnTo>
                  <a:lnTo>
                    <a:pt x="4042448" y="448208"/>
                  </a:lnTo>
                  <a:lnTo>
                    <a:pt x="4029075" y="423037"/>
                  </a:lnTo>
                  <a:lnTo>
                    <a:pt x="3991699" y="441566"/>
                  </a:lnTo>
                  <a:lnTo>
                    <a:pt x="3950893" y="448208"/>
                  </a:lnTo>
                  <a:lnTo>
                    <a:pt x="3931247" y="446646"/>
                  </a:lnTo>
                  <a:lnTo>
                    <a:pt x="3883342" y="423379"/>
                  </a:lnTo>
                  <a:lnTo>
                    <a:pt x="3855504" y="374154"/>
                  </a:lnTo>
                  <a:lnTo>
                    <a:pt x="3851452" y="352412"/>
                  </a:lnTo>
                  <a:lnTo>
                    <a:pt x="4065422" y="352412"/>
                  </a:lnTo>
                  <a:lnTo>
                    <a:pt x="4066336" y="348208"/>
                  </a:lnTo>
                  <a:lnTo>
                    <a:pt x="4067137" y="342620"/>
                  </a:lnTo>
                  <a:lnTo>
                    <a:pt x="4068508" y="328637"/>
                  </a:lnTo>
                  <a:lnTo>
                    <a:pt x="4068851" y="321183"/>
                  </a:lnTo>
                  <a:close/>
                </a:path>
                <a:path w="9139555" h="510539">
                  <a:moveTo>
                    <a:pt x="4223156" y="158724"/>
                  </a:moveTo>
                  <a:lnTo>
                    <a:pt x="4144289" y="158724"/>
                  </a:lnTo>
                  <a:lnTo>
                    <a:pt x="4144289" y="502043"/>
                  </a:lnTo>
                  <a:lnTo>
                    <a:pt x="4223156" y="502043"/>
                  </a:lnTo>
                  <a:lnTo>
                    <a:pt x="4223156" y="158724"/>
                  </a:lnTo>
                  <a:close/>
                </a:path>
                <a:path w="9139555" h="510539">
                  <a:moveTo>
                    <a:pt x="4232757" y="53136"/>
                  </a:moveTo>
                  <a:lnTo>
                    <a:pt x="4211713" y="14262"/>
                  </a:lnTo>
                  <a:lnTo>
                    <a:pt x="4184065" y="6985"/>
                  </a:lnTo>
                  <a:lnTo>
                    <a:pt x="4173918" y="7797"/>
                  </a:lnTo>
                  <a:lnTo>
                    <a:pt x="4138803" y="34696"/>
                  </a:lnTo>
                  <a:lnTo>
                    <a:pt x="4135374" y="53136"/>
                  </a:lnTo>
                  <a:lnTo>
                    <a:pt x="4136237" y="62801"/>
                  </a:lnTo>
                  <a:lnTo>
                    <a:pt x="4164698" y="95440"/>
                  </a:lnTo>
                  <a:lnTo>
                    <a:pt x="4184065" y="98590"/>
                  </a:lnTo>
                  <a:lnTo>
                    <a:pt x="4194225" y="97802"/>
                  </a:lnTo>
                  <a:lnTo>
                    <a:pt x="4229328" y="71488"/>
                  </a:lnTo>
                  <a:lnTo>
                    <a:pt x="4232757" y="53136"/>
                  </a:lnTo>
                  <a:close/>
                </a:path>
                <a:path w="9139555" h="510539">
                  <a:moveTo>
                    <a:pt x="4611319" y="286677"/>
                  </a:moveTo>
                  <a:lnTo>
                    <a:pt x="4605147" y="228561"/>
                  </a:lnTo>
                  <a:lnTo>
                    <a:pt x="4586630" y="185648"/>
                  </a:lnTo>
                  <a:lnTo>
                    <a:pt x="4554575" y="159156"/>
                  </a:lnTo>
                  <a:lnTo>
                    <a:pt x="4507763" y="150329"/>
                  </a:lnTo>
                  <a:lnTo>
                    <a:pt x="4490821" y="151333"/>
                  </a:lnTo>
                  <a:lnTo>
                    <a:pt x="4446384" y="166408"/>
                  </a:lnTo>
                  <a:lnTo>
                    <a:pt x="4408906" y="194081"/>
                  </a:lnTo>
                  <a:lnTo>
                    <a:pt x="4397349" y="204876"/>
                  </a:lnTo>
                  <a:lnTo>
                    <a:pt x="4394606" y="204876"/>
                  </a:lnTo>
                  <a:lnTo>
                    <a:pt x="4389120" y="158724"/>
                  </a:lnTo>
                  <a:lnTo>
                    <a:pt x="4323969" y="158724"/>
                  </a:lnTo>
                  <a:lnTo>
                    <a:pt x="4323969" y="502043"/>
                  </a:lnTo>
                  <a:lnTo>
                    <a:pt x="4402836" y="502043"/>
                  </a:lnTo>
                  <a:lnTo>
                    <a:pt x="4402836" y="262204"/>
                  </a:lnTo>
                  <a:lnTo>
                    <a:pt x="4413199" y="252349"/>
                  </a:lnTo>
                  <a:lnTo>
                    <a:pt x="4449623" y="225653"/>
                  </a:lnTo>
                  <a:lnTo>
                    <a:pt x="4479645" y="219557"/>
                  </a:lnTo>
                  <a:lnTo>
                    <a:pt x="4492726" y="220649"/>
                  </a:lnTo>
                  <a:lnTo>
                    <a:pt x="4525518" y="247345"/>
                  </a:lnTo>
                  <a:lnTo>
                    <a:pt x="4532452" y="297167"/>
                  </a:lnTo>
                  <a:lnTo>
                    <a:pt x="4532452" y="502043"/>
                  </a:lnTo>
                  <a:lnTo>
                    <a:pt x="4611319" y="502043"/>
                  </a:lnTo>
                  <a:lnTo>
                    <a:pt x="4611319" y="286677"/>
                  </a:lnTo>
                  <a:close/>
                </a:path>
                <a:path w="9139555" h="510539">
                  <a:moveTo>
                    <a:pt x="4987150" y="296468"/>
                  </a:moveTo>
                  <a:lnTo>
                    <a:pt x="4823930" y="296468"/>
                  </a:lnTo>
                  <a:lnTo>
                    <a:pt x="4823930" y="355206"/>
                  </a:lnTo>
                  <a:lnTo>
                    <a:pt x="4987150" y="355206"/>
                  </a:lnTo>
                  <a:lnTo>
                    <a:pt x="4987150" y="296468"/>
                  </a:lnTo>
                  <a:close/>
                </a:path>
                <a:path w="9139555" h="510539">
                  <a:moveTo>
                    <a:pt x="5837529" y="502043"/>
                  </a:moveTo>
                  <a:lnTo>
                    <a:pt x="5676366" y="223050"/>
                  </a:lnTo>
                  <a:lnTo>
                    <a:pt x="5814212" y="44742"/>
                  </a:lnTo>
                  <a:lnTo>
                    <a:pt x="5725744" y="44742"/>
                  </a:lnTo>
                  <a:lnTo>
                    <a:pt x="5565953" y="252425"/>
                  </a:lnTo>
                  <a:lnTo>
                    <a:pt x="5563895" y="252425"/>
                  </a:lnTo>
                  <a:lnTo>
                    <a:pt x="5563895" y="44742"/>
                  </a:lnTo>
                  <a:lnTo>
                    <a:pt x="5484342" y="44742"/>
                  </a:lnTo>
                  <a:lnTo>
                    <a:pt x="5484342" y="502043"/>
                  </a:lnTo>
                  <a:lnTo>
                    <a:pt x="5563895" y="502043"/>
                  </a:lnTo>
                  <a:lnTo>
                    <a:pt x="5563895" y="368490"/>
                  </a:lnTo>
                  <a:lnTo>
                    <a:pt x="5628360" y="286677"/>
                  </a:lnTo>
                  <a:lnTo>
                    <a:pt x="5749747" y="502043"/>
                  </a:lnTo>
                  <a:lnTo>
                    <a:pt x="5837529" y="502043"/>
                  </a:lnTo>
                  <a:close/>
                </a:path>
                <a:path w="9139555" h="510539">
                  <a:moveTo>
                    <a:pt x="6185230" y="330733"/>
                  </a:moveTo>
                  <a:lnTo>
                    <a:pt x="6181890" y="290347"/>
                  </a:lnTo>
                  <a:lnTo>
                    <a:pt x="6164643" y="238391"/>
                  </a:lnTo>
                  <a:lnTo>
                    <a:pt x="6151130" y="216065"/>
                  </a:lnTo>
                  <a:lnTo>
                    <a:pt x="6146978" y="210070"/>
                  </a:lnTo>
                  <a:lnTo>
                    <a:pt x="6136538" y="197878"/>
                  </a:lnTo>
                  <a:lnTo>
                    <a:pt x="6125121" y="187020"/>
                  </a:lnTo>
                  <a:lnTo>
                    <a:pt x="6112802" y="177520"/>
                  </a:lnTo>
                  <a:lnTo>
                    <a:pt x="6104306" y="172288"/>
                  </a:lnTo>
                  <a:lnTo>
                    <a:pt x="6104306" y="330733"/>
                  </a:lnTo>
                  <a:lnTo>
                    <a:pt x="6102985" y="355320"/>
                  </a:lnTo>
                  <a:lnTo>
                    <a:pt x="6092355" y="396748"/>
                  </a:lnTo>
                  <a:lnTo>
                    <a:pt x="6057849" y="436930"/>
                  </a:lnTo>
                  <a:lnTo>
                    <a:pt x="6024753" y="444703"/>
                  </a:lnTo>
                  <a:lnTo>
                    <a:pt x="6007252" y="442760"/>
                  </a:lnTo>
                  <a:lnTo>
                    <a:pt x="5966803" y="413588"/>
                  </a:lnTo>
                  <a:lnTo>
                    <a:pt x="5951118" y="377317"/>
                  </a:lnTo>
                  <a:lnTo>
                    <a:pt x="5945886" y="330733"/>
                  </a:lnTo>
                  <a:lnTo>
                    <a:pt x="5947194" y="305841"/>
                  </a:lnTo>
                  <a:lnTo>
                    <a:pt x="5957659" y="264071"/>
                  </a:lnTo>
                  <a:lnTo>
                    <a:pt x="5991758" y="223837"/>
                  </a:lnTo>
                  <a:lnTo>
                    <a:pt x="6024753" y="216065"/>
                  </a:lnTo>
                  <a:lnTo>
                    <a:pt x="6042291" y="218008"/>
                  </a:lnTo>
                  <a:lnTo>
                    <a:pt x="6083046" y="247180"/>
                  </a:lnTo>
                  <a:lnTo>
                    <a:pt x="6098997" y="283616"/>
                  </a:lnTo>
                  <a:lnTo>
                    <a:pt x="6104306" y="330733"/>
                  </a:lnTo>
                  <a:lnTo>
                    <a:pt x="6104306" y="172288"/>
                  </a:lnTo>
                  <a:lnTo>
                    <a:pt x="6055703" y="153390"/>
                  </a:lnTo>
                  <a:lnTo>
                    <a:pt x="6024753" y="150329"/>
                  </a:lnTo>
                  <a:lnTo>
                    <a:pt x="6009157" y="151091"/>
                  </a:lnTo>
                  <a:lnTo>
                    <a:pt x="5964402" y="162572"/>
                  </a:lnTo>
                  <a:lnTo>
                    <a:pt x="5924867" y="187020"/>
                  </a:lnTo>
                  <a:lnTo>
                    <a:pt x="5893346" y="223570"/>
                  </a:lnTo>
                  <a:lnTo>
                    <a:pt x="5872302" y="271868"/>
                  </a:lnTo>
                  <a:lnTo>
                    <a:pt x="5865787" y="309968"/>
                  </a:lnTo>
                  <a:lnTo>
                    <a:pt x="5864961" y="330733"/>
                  </a:lnTo>
                  <a:lnTo>
                    <a:pt x="5865787" y="351485"/>
                  </a:lnTo>
                  <a:lnTo>
                    <a:pt x="5872302" y="389597"/>
                  </a:lnTo>
                  <a:lnTo>
                    <a:pt x="5893346" y="437896"/>
                  </a:lnTo>
                  <a:lnTo>
                    <a:pt x="5924867" y="474421"/>
                  </a:lnTo>
                  <a:lnTo>
                    <a:pt x="5964402" y="498551"/>
                  </a:lnTo>
                  <a:lnTo>
                    <a:pt x="6009157" y="509689"/>
                  </a:lnTo>
                  <a:lnTo>
                    <a:pt x="6024753" y="510438"/>
                  </a:lnTo>
                  <a:lnTo>
                    <a:pt x="6040386" y="509689"/>
                  </a:lnTo>
                  <a:lnTo>
                    <a:pt x="6085446" y="498551"/>
                  </a:lnTo>
                  <a:lnTo>
                    <a:pt x="6125121" y="474421"/>
                  </a:lnTo>
                  <a:lnTo>
                    <a:pt x="6151613" y="444703"/>
                  </a:lnTo>
                  <a:lnTo>
                    <a:pt x="6156350" y="437896"/>
                  </a:lnTo>
                  <a:lnTo>
                    <a:pt x="6177712" y="389597"/>
                  </a:lnTo>
                  <a:lnTo>
                    <a:pt x="6184404" y="351485"/>
                  </a:lnTo>
                  <a:lnTo>
                    <a:pt x="6185230" y="330733"/>
                  </a:lnTo>
                  <a:close/>
                </a:path>
                <a:path w="9139555" h="510539">
                  <a:moveTo>
                    <a:pt x="6550774" y="286677"/>
                  </a:moveTo>
                  <a:lnTo>
                    <a:pt x="6544602" y="228561"/>
                  </a:lnTo>
                  <a:lnTo>
                    <a:pt x="6526085" y="185648"/>
                  </a:lnTo>
                  <a:lnTo>
                    <a:pt x="6494018" y="159156"/>
                  </a:lnTo>
                  <a:lnTo>
                    <a:pt x="6447218" y="150329"/>
                  </a:lnTo>
                  <a:lnTo>
                    <a:pt x="6430264" y="151333"/>
                  </a:lnTo>
                  <a:lnTo>
                    <a:pt x="6385839" y="166408"/>
                  </a:lnTo>
                  <a:lnTo>
                    <a:pt x="6348349" y="194081"/>
                  </a:lnTo>
                  <a:lnTo>
                    <a:pt x="6336805" y="204876"/>
                  </a:lnTo>
                  <a:lnTo>
                    <a:pt x="6334061" y="204876"/>
                  </a:lnTo>
                  <a:lnTo>
                    <a:pt x="6328575" y="158724"/>
                  </a:lnTo>
                  <a:lnTo>
                    <a:pt x="6263424" y="158724"/>
                  </a:lnTo>
                  <a:lnTo>
                    <a:pt x="6263424" y="502043"/>
                  </a:lnTo>
                  <a:lnTo>
                    <a:pt x="6342291" y="502043"/>
                  </a:lnTo>
                  <a:lnTo>
                    <a:pt x="6342291" y="262204"/>
                  </a:lnTo>
                  <a:lnTo>
                    <a:pt x="6352641" y="252349"/>
                  </a:lnTo>
                  <a:lnTo>
                    <a:pt x="6389065" y="225653"/>
                  </a:lnTo>
                  <a:lnTo>
                    <a:pt x="6419101" y="219557"/>
                  </a:lnTo>
                  <a:lnTo>
                    <a:pt x="6432169" y="220649"/>
                  </a:lnTo>
                  <a:lnTo>
                    <a:pt x="6464960" y="247345"/>
                  </a:lnTo>
                  <a:lnTo>
                    <a:pt x="6471907" y="297167"/>
                  </a:lnTo>
                  <a:lnTo>
                    <a:pt x="6471907" y="502043"/>
                  </a:lnTo>
                  <a:lnTo>
                    <a:pt x="6550774" y="502043"/>
                  </a:lnTo>
                  <a:lnTo>
                    <a:pt x="6550774" y="286677"/>
                  </a:lnTo>
                  <a:close/>
                </a:path>
                <a:path w="9139555" h="510539">
                  <a:moveTo>
                    <a:pt x="6834683" y="11887"/>
                  </a:moveTo>
                  <a:lnTo>
                    <a:pt x="6790372" y="876"/>
                  </a:lnTo>
                  <a:lnTo>
                    <a:pt x="6772973" y="0"/>
                  </a:lnTo>
                  <a:lnTo>
                    <a:pt x="6758457" y="571"/>
                  </a:lnTo>
                  <a:lnTo>
                    <a:pt x="6711861" y="14097"/>
                  </a:lnTo>
                  <a:lnTo>
                    <a:pt x="6680860" y="43218"/>
                  </a:lnTo>
                  <a:lnTo>
                    <a:pt x="6664655" y="85369"/>
                  </a:lnTo>
                  <a:lnTo>
                    <a:pt x="6661188" y="123063"/>
                  </a:lnTo>
                  <a:lnTo>
                    <a:pt x="6661188" y="158724"/>
                  </a:lnTo>
                  <a:lnTo>
                    <a:pt x="6615925" y="162217"/>
                  </a:lnTo>
                  <a:lnTo>
                    <a:pt x="6615925" y="222351"/>
                  </a:lnTo>
                  <a:lnTo>
                    <a:pt x="6661188" y="222351"/>
                  </a:lnTo>
                  <a:lnTo>
                    <a:pt x="6661188" y="502043"/>
                  </a:lnTo>
                  <a:lnTo>
                    <a:pt x="6740055" y="502043"/>
                  </a:lnTo>
                  <a:lnTo>
                    <a:pt x="6740055" y="222351"/>
                  </a:lnTo>
                  <a:lnTo>
                    <a:pt x="6805892" y="222351"/>
                  </a:lnTo>
                  <a:lnTo>
                    <a:pt x="6805892" y="158724"/>
                  </a:lnTo>
                  <a:lnTo>
                    <a:pt x="6740055" y="158724"/>
                  </a:lnTo>
                  <a:lnTo>
                    <a:pt x="6740055" y="121666"/>
                  </a:lnTo>
                  <a:lnTo>
                    <a:pt x="6742709" y="96278"/>
                  </a:lnTo>
                  <a:lnTo>
                    <a:pt x="6750685" y="78130"/>
                  </a:lnTo>
                  <a:lnTo>
                    <a:pt x="6763969" y="67259"/>
                  </a:lnTo>
                  <a:lnTo>
                    <a:pt x="6782575" y="63627"/>
                  </a:lnTo>
                  <a:lnTo>
                    <a:pt x="6791833" y="64147"/>
                  </a:lnTo>
                  <a:lnTo>
                    <a:pt x="6801091" y="65722"/>
                  </a:lnTo>
                  <a:lnTo>
                    <a:pt x="6810349" y="68351"/>
                  </a:lnTo>
                  <a:lnTo>
                    <a:pt x="6819608" y="72021"/>
                  </a:lnTo>
                  <a:lnTo>
                    <a:pt x="6834683" y="11887"/>
                  </a:lnTo>
                  <a:close/>
                </a:path>
                <a:path w="9139555" h="510539">
                  <a:moveTo>
                    <a:pt x="7137120" y="321183"/>
                  </a:moveTo>
                  <a:lnTo>
                    <a:pt x="7137032" y="310286"/>
                  </a:lnTo>
                  <a:lnTo>
                    <a:pt x="7136638" y="297865"/>
                  </a:lnTo>
                  <a:lnTo>
                    <a:pt x="7136574" y="295770"/>
                  </a:lnTo>
                  <a:lnTo>
                    <a:pt x="7128218" y="247523"/>
                  </a:lnTo>
                  <a:lnTo>
                    <a:pt x="7113130" y="212559"/>
                  </a:lnTo>
                  <a:lnTo>
                    <a:pt x="7110019" y="207149"/>
                  </a:lnTo>
                  <a:lnTo>
                    <a:pt x="7082180" y="176555"/>
                  </a:lnTo>
                  <a:lnTo>
                    <a:pt x="7068540" y="167614"/>
                  </a:lnTo>
                  <a:lnTo>
                    <a:pt x="7068540" y="297865"/>
                  </a:lnTo>
                  <a:lnTo>
                    <a:pt x="6919036" y="297865"/>
                  </a:lnTo>
                  <a:lnTo>
                    <a:pt x="6928815" y="260985"/>
                  </a:lnTo>
                  <a:lnTo>
                    <a:pt x="6958952" y="224751"/>
                  </a:lnTo>
                  <a:lnTo>
                    <a:pt x="6999960" y="212559"/>
                  </a:lnTo>
                  <a:lnTo>
                    <a:pt x="7016318" y="213982"/>
                  </a:lnTo>
                  <a:lnTo>
                    <a:pt x="7051738" y="235292"/>
                  </a:lnTo>
                  <a:lnTo>
                    <a:pt x="7067486" y="278993"/>
                  </a:lnTo>
                  <a:lnTo>
                    <a:pt x="7068540" y="297865"/>
                  </a:lnTo>
                  <a:lnTo>
                    <a:pt x="7068540" y="167614"/>
                  </a:lnTo>
                  <a:lnTo>
                    <a:pt x="7030148" y="153301"/>
                  </a:lnTo>
                  <a:lnTo>
                    <a:pt x="6997916" y="150329"/>
                  </a:lnTo>
                  <a:lnTo>
                    <a:pt x="6983247" y="151117"/>
                  </a:lnTo>
                  <a:lnTo>
                    <a:pt x="6940296" y="162915"/>
                  </a:lnTo>
                  <a:lnTo>
                    <a:pt x="6901789" y="187693"/>
                  </a:lnTo>
                  <a:lnTo>
                    <a:pt x="6871119" y="224269"/>
                  </a:lnTo>
                  <a:lnTo>
                    <a:pt x="6850253" y="272516"/>
                  </a:lnTo>
                  <a:lnTo>
                    <a:pt x="6843738" y="310286"/>
                  </a:lnTo>
                  <a:lnTo>
                    <a:pt x="6842925" y="330733"/>
                  </a:lnTo>
                  <a:lnTo>
                    <a:pt x="6843712" y="351472"/>
                  </a:lnTo>
                  <a:lnTo>
                    <a:pt x="6850050" y="389407"/>
                  </a:lnTo>
                  <a:lnTo>
                    <a:pt x="6870776" y="437273"/>
                  </a:lnTo>
                  <a:lnTo>
                    <a:pt x="6902717" y="473748"/>
                  </a:lnTo>
                  <a:lnTo>
                    <a:pt x="6943725" y="498195"/>
                  </a:lnTo>
                  <a:lnTo>
                    <a:pt x="6991693" y="509676"/>
                  </a:lnTo>
                  <a:lnTo>
                    <a:pt x="7008876" y="510438"/>
                  </a:lnTo>
                  <a:lnTo>
                    <a:pt x="7024827" y="509778"/>
                  </a:lnTo>
                  <a:lnTo>
                    <a:pt x="7070598" y="499948"/>
                  </a:lnTo>
                  <a:lnTo>
                    <a:pt x="7111746" y="481063"/>
                  </a:lnTo>
                  <a:lnTo>
                    <a:pt x="7124090" y="473379"/>
                  </a:lnTo>
                  <a:lnTo>
                    <a:pt x="7110717" y="448208"/>
                  </a:lnTo>
                  <a:lnTo>
                    <a:pt x="7097357" y="423037"/>
                  </a:lnTo>
                  <a:lnTo>
                    <a:pt x="7059968" y="441566"/>
                  </a:lnTo>
                  <a:lnTo>
                    <a:pt x="7019163" y="448208"/>
                  </a:lnTo>
                  <a:lnTo>
                    <a:pt x="6999516" y="446646"/>
                  </a:lnTo>
                  <a:lnTo>
                    <a:pt x="6951624" y="423379"/>
                  </a:lnTo>
                  <a:lnTo>
                    <a:pt x="6923773" y="374154"/>
                  </a:lnTo>
                  <a:lnTo>
                    <a:pt x="6919735" y="352412"/>
                  </a:lnTo>
                  <a:lnTo>
                    <a:pt x="7133691" y="352412"/>
                  </a:lnTo>
                  <a:lnTo>
                    <a:pt x="7134619" y="348208"/>
                  </a:lnTo>
                  <a:lnTo>
                    <a:pt x="7135406" y="342620"/>
                  </a:lnTo>
                  <a:lnTo>
                    <a:pt x="7136790" y="328637"/>
                  </a:lnTo>
                  <a:lnTo>
                    <a:pt x="7137120" y="321183"/>
                  </a:lnTo>
                  <a:close/>
                </a:path>
                <a:path w="9139555" h="510539">
                  <a:moveTo>
                    <a:pt x="7419670" y="157327"/>
                  </a:moveTo>
                  <a:lnTo>
                    <a:pt x="7411872" y="154266"/>
                  </a:lnTo>
                  <a:lnTo>
                    <a:pt x="7402868" y="152082"/>
                  </a:lnTo>
                  <a:lnTo>
                    <a:pt x="7392670" y="150774"/>
                  </a:lnTo>
                  <a:lnTo>
                    <a:pt x="7381265" y="150329"/>
                  </a:lnTo>
                  <a:lnTo>
                    <a:pt x="7367981" y="151447"/>
                  </a:lnTo>
                  <a:lnTo>
                    <a:pt x="7329144" y="168160"/>
                  </a:lnTo>
                  <a:lnTo>
                    <a:pt x="7295337" y="203758"/>
                  </a:lnTo>
                  <a:lnTo>
                    <a:pt x="7285939" y="219557"/>
                  </a:lnTo>
                  <a:lnTo>
                    <a:pt x="7283196" y="219557"/>
                  </a:lnTo>
                  <a:lnTo>
                    <a:pt x="7277709" y="158724"/>
                  </a:lnTo>
                  <a:lnTo>
                    <a:pt x="7212558" y="158724"/>
                  </a:lnTo>
                  <a:lnTo>
                    <a:pt x="7212558" y="502043"/>
                  </a:lnTo>
                  <a:lnTo>
                    <a:pt x="7291425" y="502043"/>
                  </a:lnTo>
                  <a:lnTo>
                    <a:pt x="7291425" y="292277"/>
                  </a:lnTo>
                  <a:lnTo>
                    <a:pt x="7299706" y="274154"/>
                  </a:lnTo>
                  <a:lnTo>
                    <a:pt x="7329144" y="237388"/>
                  </a:lnTo>
                  <a:lnTo>
                    <a:pt x="7370978" y="221653"/>
                  </a:lnTo>
                  <a:lnTo>
                    <a:pt x="7378293" y="221653"/>
                  </a:lnTo>
                  <a:lnTo>
                    <a:pt x="7384466" y="222123"/>
                  </a:lnTo>
                  <a:lnTo>
                    <a:pt x="7394524" y="223989"/>
                  </a:lnTo>
                  <a:lnTo>
                    <a:pt x="7400010" y="225386"/>
                  </a:lnTo>
                  <a:lnTo>
                    <a:pt x="7405954" y="227241"/>
                  </a:lnTo>
                  <a:lnTo>
                    <a:pt x="7419670" y="157327"/>
                  </a:lnTo>
                  <a:close/>
                </a:path>
                <a:path w="9139555" h="510539">
                  <a:moveTo>
                    <a:pt x="7740624" y="321183"/>
                  </a:moveTo>
                  <a:lnTo>
                    <a:pt x="7740536" y="310286"/>
                  </a:lnTo>
                  <a:lnTo>
                    <a:pt x="7740142" y="297865"/>
                  </a:lnTo>
                  <a:lnTo>
                    <a:pt x="7740078" y="295770"/>
                  </a:lnTo>
                  <a:lnTo>
                    <a:pt x="7731709" y="247523"/>
                  </a:lnTo>
                  <a:lnTo>
                    <a:pt x="7716634" y="212559"/>
                  </a:lnTo>
                  <a:lnTo>
                    <a:pt x="7713523" y="207149"/>
                  </a:lnTo>
                  <a:lnTo>
                    <a:pt x="7685684" y="176555"/>
                  </a:lnTo>
                  <a:lnTo>
                    <a:pt x="7672044" y="167614"/>
                  </a:lnTo>
                  <a:lnTo>
                    <a:pt x="7672044" y="297865"/>
                  </a:lnTo>
                  <a:lnTo>
                    <a:pt x="7522540" y="297865"/>
                  </a:lnTo>
                  <a:lnTo>
                    <a:pt x="7532319" y="260985"/>
                  </a:lnTo>
                  <a:lnTo>
                    <a:pt x="7562456" y="224751"/>
                  </a:lnTo>
                  <a:lnTo>
                    <a:pt x="7603464" y="212559"/>
                  </a:lnTo>
                  <a:lnTo>
                    <a:pt x="7619822" y="213982"/>
                  </a:lnTo>
                  <a:lnTo>
                    <a:pt x="7655242" y="235292"/>
                  </a:lnTo>
                  <a:lnTo>
                    <a:pt x="7670990" y="278993"/>
                  </a:lnTo>
                  <a:lnTo>
                    <a:pt x="7672044" y="297865"/>
                  </a:lnTo>
                  <a:lnTo>
                    <a:pt x="7672044" y="167614"/>
                  </a:lnTo>
                  <a:lnTo>
                    <a:pt x="7633640" y="153301"/>
                  </a:lnTo>
                  <a:lnTo>
                    <a:pt x="7601407" y="150329"/>
                  </a:lnTo>
                  <a:lnTo>
                    <a:pt x="7586751" y="151117"/>
                  </a:lnTo>
                  <a:lnTo>
                    <a:pt x="7543800" y="162915"/>
                  </a:lnTo>
                  <a:lnTo>
                    <a:pt x="7505293" y="187693"/>
                  </a:lnTo>
                  <a:lnTo>
                    <a:pt x="7474623" y="224269"/>
                  </a:lnTo>
                  <a:lnTo>
                    <a:pt x="7453757" y="272516"/>
                  </a:lnTo>
                  <a:lnTo>
                    <a:pt x="7447242" y="310286"/>
                  </a:lnTo>
                  <a:lnTo>
                    <a:pt x="7446416" y="330733"/>
                  </a:lnTo>
                  <a:lnTo>
                    <a:pt x="7447216" y="351472"/>
                  </a:lnTo>
                  <a:lnTo>
                    <a:pt x="7453554" y="389407"/>
                  </a:lnTo>
                  <a:lnTo>
                    <a:pt x="7474280" y="437273"/>
                  </a:lnTo>
                  <a:lnTo>
                    <a:pt x="7506221" y="473748"/>
                  </a:lnTo>
                  <a:lnTo>
                    <a:pt x="7547229" y="498195"/>
                  </a:lnTo>
                  <a:lnTo>
                    <a:pt x="7595197" y="509676"/>
                  </a:lnTo>
                  <a:lnTo>
                    <a:pt x="7612380" y="510438"/>
                  </a:lnTo>
                  <a:lnTo>
                    <a:pt x="7628331" y="509778"/>
                  </a:lnTo>
                  <a:lnTo>
                    <a:pt x="7674102" y="499948"/>
                  </a:lnTo>
                  <a:lnTo>
                    <a:pt x="7715250" y="481063"/>
                  </a:lnTo>
                  <a:lnTo>
                    <a:pt x="7727594" y="473379"/>
                  </a:lnTo>
                  <a:lnTo>
                    <a:pt x="7714221" y="448208"/>
                  </a:lnTo>
                  <a:lnTo>
                    <a:pt x="7700848" y="423037"/>
                  </a:lnTo>
                  <a:lnTo>
                    <a:pt x="7663472" y="441566"/>
                  </a:lnTo>
                  <a:lnTo>
                    <a:pt x="7622667" y="448208"/>
                  </a:lnTo>
                  <a:lnTo>
                    <a:pt x="7603020" y="446646"/>
                  </a:lnTo>
                  <a:lnTo>
                    <a:pt x="7555116" y="423379"/>
                  </a:lnTo>
                  <a:lnTo>
                    <a:pt x="7527277" y="374154"/>
                  </a:lnTo>
                  <a:lnTo>
                    <a:pt x="7523226" y="352412"/>
                  </a:lnTo>
                  <a:lnTo>
                    <a:pt x="7737195" y="352412"/>
                  </a:lnTo>
                  <a:lnTo>
                    <a:pt x="7738110" y="348208"/>
                  </a:lnTo>
                  <a:lnTo>
                    <a:pt x="7738910" y="342620"/>
                  </a:lnTo>
                  <a:lnTo>
                    <a:pt x="7740282" y="328637"/>
                  </a:lnTo>
                  <a:lnTo>
                    <a:pt x="7740624" y="321183"/>
                  </a:lnTo>
                  <a:close/>
                </a:path>
                <a:path w="9139555" h="510539">
                  <a:moveTo>
                    <a:pt x="8103413" y="286677"/>
                  </a:moveTo>
                  <a:lnTo>
                    <a:pt x="8097240" y="228561"/>
                  </a:lnTo>
                  <a:lnTo>
                    <a:pt x="8078724" y="185648"/>
                  </a:lnTo>
                  <a:lnTo>
                    <a:pt x="8046669" y="159156"/>
                  </a:lnTo>
                  <a:lnTo>
                    <a:pt x="7999857" y="150329"/>
                  </a:lnTo>
                  <a:lnTo>
                    <a:pt x="7982915" y="151333"/>
                  </a:lnTo>
                  <a:lnTo>
                    <a:pt x="7938478" y="166408"/>
                  </a:lnTo>
                  <a:lnTo>
                    <a:pt x="7901000" y="194081"/>
                  </a:lnTo>
                  <a:lnTo>
                    <a:pt x="7889443" y="204876"/>
                  </a:lnTo>
                  <a:lnTo>
                    <a:pt x="7886700" y="204876"/>
                  </a:lnTo>
                  <a:lnTo>
                    <a:pt x="7881213" y="158724"/>
                  </a:lnTo>
                  <a:lnTo>
                    <a:pt x="7816062" y="158724"/>
                  </a:lnTo>
                  <a:lnTo>
                    <a:pt x="7816062" y="502043"/>
                  </a:lnTo>
                  <a:lnTo>
                    <a:pt x="7894929" y="502043"/>
                  </a:lnTo>
                  <a:lnTo>
                    <a:pt x="7894929" y="262204"/>
                  </a:lnTo>
                  <a:lnTo>
                    <a:pt x="7905293" y="252349"/>
                  </a:lnTo>
                  <a:lnTo>
                    <a:pt x="7941716" y="225653"/>
                  </a:lnTo>
                  <a:lnTo>
                    <a:pt x="7971739" y="219557"/>
                  </a:lnTo>
                  <a:lnTo>
                    <a:pt x="7984820" y="220649"/>
                  </a:lnTo>
                  <a:lnTo>
                    <a:pt x="8017611" y="247345"/>
                  </a:lnTo>
                  <a:lnTo>
                    <a:pt x="8024546" y="297167"/>
                  </a:lnTo>
                  <a:lnTo>
                    <a:pt x="8024546" y="502043"/>
                  </a:lnTo>
                  <a:lnTo>
                    <a:pt x="8103413" y="502043"/>
                  </a:lnTo>
                  <a:lnTo>
                    <a:pt x="8103413" y="286677"/>
                  </a:lnTo>
                  <a:close/>
                </a:path>
                <a:path w="9139555" h="510539">
                  <a:moveTo>
                    <a:pt x="8436712" y="437718"/>
                  </a:moveTo>
                  <a:lnTo>
                    <a:pt x="8272805" y="437718"/>
                  </a:lnTo>
                  <a:lnTo>
                    <a:pt x="8431225" y="201371"/>
                  </a:lnTo>
                  <a:lnTo>
                    <a:pt x="8431225" y="158724"/>
                  </a:lnTo>
                  <a:lnTo>
                    <a:pt x="8191195" y="158724"/>
                  </a:lnTo>
                  <a:lnTo>
                    <a:pt x="8191195" y="222351"/>
                  </a:lnTo>
                  <a:lnTo>
                    <a:pt x="8332470" y="222351"/>
                  </a:lnTo>
                  <a:lnTo>
                    <a:pt x="8173364" y="458685"/>
                  </a:lnTo>
                  <a:lnTo>
                    <a:pt x="8173364" y="502043"/>
                  </a:lnTo>
                  <a:lnTo>
                    <a:pt x="8436712" y="502043"/>
                  </a:lnTo>
                  <a:lnTo>
                    <a:pt x="8436712" y="437718"/>
                  </a:lnTo>
                  <a:close/>
                </a:path>
                <a:path w="9139555" h="510539">
                  <a:moveTo>
                    <a:pt x="8776183" y="321183"/>
                  </a:moveTo>
                  <a:lnTo>
                    <a:pt x="8776094" y="310286"/>
                  </a:lnTo>
                  <a:lnTo>
                    <a:pt x="8775700" y="297865"/>
                  </a:lnTo>
                  <a:lnTo>
                    <a:pt x="8775636" y="295770"/>
                  </a:lnTo>
                  <a:lnTo>
                    <a:pt x="8767267" y="247523"/>
                  </a:lnTo>
                  <a:lnTo>
                    <a:pt x="8752192" y="212559"/>
                  </a:lnTo>
                  <a:lnTo>
                    <a:pt x="8749081" y="207149"/>
                  </a:lnTo>
                  <a:lnTo>
                    <a:pt x="8721242" y="176555"/>
                  </a:lnTo>
                  <a:lnTo>
                    <a:pt x="8707603" y="167614"/>
                  </a:lnTo>
                  <a:lnTo>
                    <a:pt x="8707603" y="297865"/>
                  </a:lnTo>
                  <a:lnTo>
                    <a:pt x="8558098" y="297865"/>
                  </a:lnTo>
                  <a:lnTo>
                    <a:pt x="8567877" y="260985"/>
                  </a:lnTo>
                  <a:lnTo>
                    <a:pt x="8598014" y="224751"/>
                  </a:lnTo>
                  <a:lnTo>
                    <a:pt x="8639023" y="212559"/>
                  </a:lnTo>
                  <a:lnTo>
                    <a:pt x="8655380" y="213982"/>
                  </a:lnTo>
                  <a:lnTo>
                    <a:pt x="8690800" y="235292"/>
                  </a:lnTo>
                  <a:lnTo>
                    <a:pt x="8706548" y="278993"/>
                  </a:lnTo>
                  <a:lnTo>
                    <a:pt x="8707603" y="297865"/>
                  </a:lnTo>
                  <a:lnTo>
                    <a:pt x="8707603" y="167614"/>
                  </a:lnTo>
                  <a:lnTo>
                    <a:pt x="8669198" y="153301"/>
                  </a:lnTo>
                  <a:lnTo>
                    <a:pt x="8636965" y="150329"/>
                  </a:lnTo>
                  <a:lnTo>
                    <a:pt x="8622309" y="151117"/>
                  </a:lnTo>
                  <a:lnTo>
                    <a:pt x="8579358" y="162915"/>
                  </a:lnTo>
                  <a:lnTo>
                    <a:pt x="8540852" y="187693"/>
                  </a:lnTo>
                  <a:lnTo>
                    <a:pt x="8510181" y="224269"/>
                  </a:lnTo>
                  <a:lnTo>
                    <a:pt x="8489315" y="272516"/>
                  </a:lnTo>
                  <a:lnTo>
                    <a:pt x="8482800" y="310286"/>
                  </a:lnTo>
                  <a:lnTo>
                    <a:pt x="8481974" y="330733"/>
                  </a:lnTo>
                  <a:lnTo>
                    <a:pt x="8482774" y="351472"/>
                  </a:lnTo>
                  <a:lnTo>
                    <a:pt x="8489112" y="389407"/>
                  </a:lnTo>
                  <a:lnTo>
                    <a:pt x="8509838" y="437273"/>
                  </a:lnTo>
                  <a:lnTo>
                    <a:pt x="8541779" y="473748"/>
                  </a:lnTo>
                  <a:lnTo>
                    <a:pt x="8582787" y="498195"/>
                  </a:lnTo>
                  <a:lnTo>
                    <a:pt x="8630755" y="509676"/>
                  </a:lnTo>
                  <a:lnTo>
                    <a:pt x="8647938" y="510438"/>
                  </a:lnTo>
                  <a:lnTo>
                    <a:pt x="8663889" y="509778"/>
                  </a:lnTo>
                  <a:lnTo>
                    <a:pt x="8709660" y="499948"/>
                  </a:lnTo>
                  <a:lnTo>
                    <a:pt x="8750808" y="481063"/>
                  </a:lnTo>
                  <a:lnTo>
                    <a:pt x="8763152" y="473379"/>
                  </a:lnTo>
                  <a:lnTo>
                    <a:pt x="8749779" y="448208"/>
                  </a:lnTo>
                  <a:lnTo>
                    <a:pt x="8736406" y="423037"/>
                  </a:lnTo>
                  <a:lnTo>
                    <a:pt x="8699030" y="441566"/>
                  </a:lnTo>
                  <a:lnTo>
                    <a:pt x="8658225" y="448208"/>
                  </a:lnTo>
                  <a:lnTo>
                    <a:pt x="8638578" y="446646"/>
                  </a:lnTo>
                  <a:lnTo>
                    <a:pt x="8590674" y="423379"/>
                  </a:lnTo>
                  <a:lnTo>
                    <a:pt x="8562835" y="374154"/>
                  </a:lnTo>
                  <a:lnTo>
                    <a:pt x="8558784" y="352412"/>
                  </a:lnTo>
                  <a:lnTo>
                    <a:pt x="8772754" y="352412"/>
                  </a:lnTo>
                  <a:lnTo>
                    <a:pt x="8773668" y="348208"/>
                  </a:lnTo>
                  <a:lnTo>
                    <a:pt x="8774468" y="342620"/>
                  </a:lnTo>
                  <a:lnTo>
                    <a:pt x="8775840" y="328637"/>
                  </a:lnTo>
                  <a:lnTo>
                    <a:pt x="8776183" y="321183"/>
                  </a:lnTo>
                  <a:close/>
                </a:path>
                <a:path w="9139555" h="510539">
                  <a:moveTo>
                    <a:pt x="9138971" y="286677"/>
                  </a:moveTo>
                  <a:lnTo>
                    <a:pt x="9132799" y="228561"/>
                  </a:lnTo>
                  <a:lnTo>
                    <a:pt x="9114282" y="185648"/>
                  </a:lnTo>
                  <a:lnTo>
                    <a:pt x="9082227" y="159156"/>
                  </a:lnTo>
                  <a:lnTo>
                    <a:pt x="9035415" y="150329"/>
                  </a:lnTo>
                  <a:lnTo>
                    <a:pt x="9018473" y="151333"/>
                  </a:lnTo>
                  <a:lnTo>
                    <a:pt x="8974036" y="166408"/>
                  </a:lnTo>
                  <a:lnTo>
                    <a:pt x="8936558" y="194081"/>
                  </a:lnTo>
                  <a:lnTo>
                    <a:pt x="8925001" y="204876"/>
                  </a:lnTo>
                  <a:lnTo>
                    <a:pt x="8922258" y="204876"/>
                  </a:lnTo>
                  <a:lnTo>
                    <a:pt x="8916772" y="158724"/>
                  </a:lnTo>
                  <a:lnTo>
                    <a:pt x="8851621" y="158724"/>
                  </a:lnTo>
                  <a:lnTo>
                    <a:pt x="8851621" y="502043"/>
                  </a:lnTo>
                  <a:lnTo>
                    <a:pt x="8930488" y="502043"/>
                  </a:lnTo>
                  <a:lnTo>
                    <a:pt x="8930488" y="262204"/>
                  </a:lnTo>
                  <a:lnTo>
                    <a:pt x="8940851" y="252349"/>
                  </a:lnTo>
                  <a:lnTo>
                    <a:pt x="8977274" y="225653"/>
                  </a:lnTo>
                  <a:lnTo>
                    <a:pt x="9007297" y="219557"/>
                  </a:lnTo>
                  <a:lnTo>
                    <a:pt x="9020378" y="220649"/>
                  </a:lnTo>
                  <a:lnTo>
                    <a:pt x="9053170" y="247345"/>
                  </a:lnTo>
                  <a:lnTo>
                    <a:pt x="9060104" y="297167"/>
                  </a:lnTo>
                  <a:lnTo>
                    <a:pt x="9060104" y="502043"/>
                  </a:lnTo>
                  <a:lnTo>
                    <a:pt x="9138971" y="502043"/>
                  </a:lnTo>
                  <a:lnTo>
                    <a:pt x="9138971" y="28667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0" y="6572249"/>
              <a:ext cx="10839450" cy="285750"/>
            </a:xfrm>
            <a:custGeom>
              <a:avLst/>
              <a:gdLst/>
              <a:ahLst/>
              <a:cxnLst/>
              <a:rect l="l" t="t" r="r" b="b"/>
              <a:pathLst>
                <a:path w="10839450" h="285750">
                  <a:moveTo>
                    <a:pt x="0" y="285749"/>
                  </a:moveTo>
                  <a:lnTo>
                    <a:pt x="10839449" y="285749"/>
                  </a:lnTo>
                  <a:lnTo>
                    <a:pt x="10839449" y="0"/>
                  </a:lnTo>
                  <a:lnTo>
                    <a:pt x="0" y="0"/>
                  </a:lnTo>
                  <a:lnTo>
                    <a:pt x="0" y="285749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5571" y="6152449"/>
              <a:ext cx="1285874" cy="136340"/>
            </a:xfrm>
            <a:prstGeom prst="rect">
              <a:avLst/>
            </a:prstGeom>
          </p:spPr>
        </p:pic>
        <p:sp>
          <p:nvSpPr>
            <p:cNvPr id="8" name="object 8" descr=""/>
            <p:cNvSpPr/>
            <p:nvPr/>
          </p:nvSpPr>
          <p:spPr>
            <a:xfrm>
              <a:off x="1686483" y="6152451"/>
              <a:ext cx="339725" cy="136525"/>
            </a:xfrm>
            <a:custGeom>
              <a:avLst/>
              <a:gdLst/>
              <a:ahLst/>
              <a:cxnLst/>
              <a:rect l="l" t="t" r="r" b="b"/>
              <a:pathLst>
                <a:path w="339725" h="136525">
                  <a:moveTo>
                    <a:pt x="45339" y="78397"/>
                  </a:moveTo>
                  <a:lnTo>
                    <a:pt x="0" y="78397"/>
                  </a:lnTo>
                  <a:lnTo>
                    <a:pt x="0" y="94310"/>
                  </a:lnTo>
                  <a:lnTo>
                    <a:pt x="45339" y="94310"/>
                  </a:lnTo>
                  <a:lnTo>
                    <a:pt x="45339" y="78397"/>
                  </a:lnTo>
                  <a:close/>
                </a:path>
                <a:path w="339725" h="136525">
                  <a:moveTo>
                    <a:pt x="129730" y="103263"/>
                  </a:moveTo>
                  <a:lnTo>
                    <a:pt x="97891" y="77584"/>
                  </a:lnTo>
                  <a:lnTo>
                    <a:pt x="93192" y="75806"/>
                  </a:lnTo>
                  <a:lnTo>
                    <a:pt x="83439" y="67411"/>
                  </a:lnTo>
                  <a:lnTo>
                    <a:pt x="83439" y="62623"/>
                  </a:lnTo>
                  <a:lnTo>
                    <a:pt x="84556" y="60185"/>
                  </a:lnTo>
                  <a:lnTo>
                    <a:pt x="89001" y="56273"/>
                  </a:lnTo>
                  <a:lnTo>
                    <a:pt x="92456" y="55295"/>
                  </a:lnTo>
                  <a:lnTo>
                    <a:pt x="100838" y="55295"/>
                  </a:lnTo>
                  <a:lnTo>
                    <a:pt x="104368" y="56019"/>
                  </a:lnTo>
                  <a:lnTo>
                    <a:pt x="111099" y="58928"/>
                  </a:lnTo>
                  <a:lnTo>
                    <a:pt x="114427" y="60858"/>
                  </a:lnTo>
                  <a:lnTo>
                    <a:pt x="117729" y="63246"/>
                  </a:lnTo>
                  <a:lnTo>
                    <a:pt x="127825" y="49999"/>
                  </a:lnTo>
                  <a:lnTo>
                    <a:pt x="124015" y="47091"/>
                  </a:lnTo>
                  <a:lnTo>
                    <a:pt x="119507" y="44500"/>
                  </a:lnTo>
                  <a:lnTo>
                    <a:pt x="109093" y="39954"/>
                  </a:lnTo>
                  <a:lnTo>
                    <a:pt x="103251" y="38823"/>
                  </a:lnTo>
                  <a:lnTo>
                    <a:pt x="96774" y="38823"/>
                  </a:lnTo>
                  <a:lnTo>
                    <a:pt x="62674" y="58458"/>
                  </a:lnTo>
                  <a:lnTo>
                    <a:pt x="62674" y="70573"/>
                  </a:lnTo>
                  <a:lnTo>
                    <a:pt x="88963" y="93738"/>
                  </a:lnTo>
                  <a:lnTo>
                    <a:pt x="93789" y="95732"/>
                  </a:lnTo>
                  <a:lnTo>
                    <a:pt x="108966" y="106807"/>
                  </a:lnTo>
                  <a:lnTo>
                    <a:pt x="108966" y="111975"/>
                  </a:lnTo>
                  <a:lnTo>
                    <a:pt x="107759" y="114668"/>
                  </a:lnTo>
                  <a:lnTo>
                    <a:pt x="102933" y="118833"/>
                  </a:lnTo>
                  <a:lnTo>
                    <a:pt x="99187" y="119875"/>
                  </a:lnTo>
                  <a:lnTo>
                    <a:pt x="89281" y="119875"/>
                  </a:lnTo>
                  <a:lnTo>
                    <a:pt x="84810" y="118960"/>
                  </a:lnTo>
                  <a:lnTo>
                    <a:pt x="76555" y="115290"/>
                  </a:lnTo>
                  <a:lnTo>
                    <a:pt x="72390" y="112737"/>
                  </a:lnTo>
                  <a:lnTo>
                    <a:pt x="68199" y="109461"/>
                  </a:lnTo>
                  <a:lnTo>
                    <a:pt x="57912" y="123469"/>
                  </a:lnTo>
                  <a:lnTo>
                    <a:pt x="62484" y="127127"/>
                  </a:lnTo>
                  <a:lnTo>
                    <a:pt x="67919" y="130187"/>
                  </a:lnTo>
                  <a:lnTo>
                    <a:pt x="80492" y="135115"/>
                  </a:lnTo>
                  <a:lnTo>
                    <a:pt x="86868" y="136347"/>
                  </a:lnTo>
                  <a:lnTo>
                    <a:pt x="93345" y="136347"/>
                  </a:lnTo>
                  <a:lnTo>
                    <a:pt x="99187" y="136347"/>
                  </a:lnTo>
                  <a:lnTo>
                    <a:pt x="129730" y="111607"/>
                  </a:lnTo>
                  <a:lnTo>
                    <a:pt x="129730" y="103263"/>
                  </a:lnTo>
                  <a:close/>
                </a:path>
                <a:path w="339725" h="136525">
                  <a:moveTo>
                    <a:pt x="201358" y="132930"/>
                  </a:moveTo>
                  <a:lnTo>
                    <a:pt x="197548" y="116840"/>
                  </a:lnTo>
                  <a:lnTo>
                    <a:pt x="196151" y="117475"/>
                  </a:lnTo>
                  <a:lnTo>
                    <a:pt x="194602" y="117983"/>
                  </a:lnTo>
                  <a:lnTo>
                    <a:pt x="191173" y="118732"/>
                  </a:lnTo>
                  <a:lnTo>
                    <a:pt x="189484" y="118922"/>
                  </a:lnTo>
                  <a:lnTo>
                    <a:pt x="179070" y="118922"/>
                  </a:lnTo>
                  <a:lnTo>
                    <a:pt x="174688" y="113499"/>
                  </a:lnTo>
                  <a:lnTo>
                    <a:pt x="174688" y="58331"/>
                  </a:lnTo>
                  <a:lnTo>
                    <a:pt x="198501" y="58331"/>
                  </a:lnTo>
                  <a:lnTo>
                    <a:pt x="198501" y="41097"/>
                  </a:lnTo>
                  <a:lnTo>
                    <a:pt x="174688" y="41097"/>
                  </a:lnTo>
                  <a:lnTo>
                    <a:pt x="174688" y="15722"/>
                  </a:lnTo>
                  <a:lnTo>
                    <a:pt x="156400" y="15722"/>
                  </a:lnTo>
                  <a:lnTo>
                    <a:pt x="153733" y="41097"/>
                  </a:lnTo>
                  <a:lnTo>
                    <a:pt x="139255" y="42037"/>
                  </a:lnTo>
                  <a:lnTo>
                    <a:pt x="139255" y="58331"/>
                  </a:lnTo>
                  <a:lnTo>
                    <a:pt x="152590" y="58331"/>
                  </a:lnTo>
                  <a:lnTo>
                    <a:pt x="152590" y="107683"/>
                  </a:lnTo>
                  <a:lnTo>
                    <a:pt x="153136" y="112268"/>
                  </a:lnTo>
                  <a:lnTo>
                    <a:pt x="176847" y="136347"/>
                  </a:lnTo>
                  <a:lnTo>
                    <a:pt x="182308" y="136347"/>
                  </a:lnTo>
                  <a:lnTo>
                    <a:pt x="185991" y="136347"/>
                  </a:lnTo>
                  <a:lnTo>
                    <a:pt x="189458" y="135991"/>
                  </a:lnTo>
                  <a:lnTo>
                    <a:pt x="195935" y="134607"/>
                  </a:lnTo>
                  <a:lnTo>
                    <a:pt x="198818" y="133819"/>
                  </a:lnTo>
                  <a:lnTo>
                    <a:pt x="201358" y="132930"/>
                  </a:lnTo>
                  <a:close/>
                </a:path>
                <a:path w="339725" h="136525">
                  <a:moveTo>
                    <a:pt x="293751" y="76504"/>
                  </a:moveTo>
                  <a:lnTo>
                    <a:pt x="292925" y="70573"/>
                  </a:lnTo>
                  <a:lnTo>
                    <a:pt x="289623" y="59715"/>
                  </a:lnTo>
                  <a:lnTo>
                    <a:pt x="287515" y="55676"/>
                  </a:lnTo>
                  <a:lnTo>
                    <a:pt x="287185" y="55041"/>
                  </a:lnTo>
                  <a:lnTo>
                    <a:pt x="280708" y="47218"/>
                  </a:lnTo>
                  <a:lnTo>
                    <a:pt x="276669" y="44183"/>
                  </a:lnTo>
                  <a:lnTo>
                    <a:pt x="274701" y="43319"/>
                  </a:lnTo>
                  <a:lnTo>
                    <a:pt x="274701" y="78778"/>
                  </a:lnTo>
                  <a:lnTo>
                    <a:pt x="233172" y="78778"/>
                  </a:lnTo>
                  <a:lnTo>
                    <a:pt x="234188" y="71208"/>
                  </a:lnTo>
                  <a:lnTo>
                    <a:pt x="236791" y="65455"/>
                  </a:lnTo>
                  <a:lnTo>
                    <a:pt x="245173" y="57632"/>
                  </a:lnTo>
                  <a:lnTo>
                    <a:pt x="250063" y="55676"/>
                  </a:lnTo>
                  <a:lnTo>
                    <a:pt x="262128" y="55676"/>
                  </a:lnTo>
                  <a:lnTo>
                    <a:pt x="266928" y="57734"/>
                  </a:lnTo>
                  <a:lnTo>
                    <a:pt x="273151" y="65938"/>
                  </a:lnTo>
                  <a:lnTo>
                    <a:pt x="274599" y="71208"/>
                  </a:lnTo>
                  <a:lnTo>
                    <a:pt x="274701" y="78778"/>
                  </a:lnTo>
                  <a:lnTo>
                    <a:pt x="274701" y="43319"/>
                  </a:lnTo>
                  <a:lnTo>
                    <a:pt x="267017" y="39890"/>
                  </a:lnTo>
                  <a:lnTo>
                    <a:pt x="261429" y="38823"/>
                  </a:lnTo>
                  <a:lnTo>
                    <a:pt x="249618" y="38823"/>
                  </a:lnTo>
                  <a:lnTo>
                    <a:pt x="218059" y="61163"/>
                  </a:lnTo>
                  <a:lnTo>
                    <a:pt x="212026" y="80098"/>
                  </a:lnTo>
                  <a:lnTo>
                    <a:pt x="212026" y="95377"/>
                  </a:lnTo>
                  <a:lnTo>
                    <a:pt x="234442" y="130822"/>
                  </a:lnTo>
                  <a:lnTo>
                    <a:pt x="251650" y="136347"/>
                  </a:lnTo>
                  <a:lnTo>
                    <a:pt x="264096" y="136347"/>
                  </a:lnTo>
                  <a:lnTo>
                    <a:pt x="269811" y="135394"/>
                  </a:lnTo>
                  <a:lnTo>
                    <a:pt x="280733" y="131610"/>
                  </a:lnTo>
                  <a:lnTo>
                    <a:pt x="285686" y="129209"/>
                  </a:lnTo>
                  <a:lnTo>
                    <a:pt x="290131" y="126314"/>
                  </a:lnTo>
                  <a:lnTo>
                    <a:pt x="286423" y="119494"/>
                  </a:lnTo>
                  <a:lnTo>
                    <a:pt x="282702" y="112674"/>
                  </a:lnTo>
                  <a:lnTo>
                    <a:pt x="279273" y="114820"/>
                  </a:lnTo>
                  <a:lnTo>
                    <a:pt x="275818" y="116497"/>
                  </a:lnTo>
                  <a:lnTo>
                    <a:pt x="268833" y="118897"/>
                  </a:lnTo>
                  <a:lnTo>
                    <a:pt x="265049" y="119494"/>
                  </a:lnTo>
                  <a:lnTo>
                    <a:pt x="253365" y="119494"/>
                  </a:lnTo>
                  <a:lnTo>
                    <a:pt x="247116" y="117246"/>
                  </a:lnTo>
                  <a:lnTo>
                    <a:pt x="237337" y="108292"/>
                  </a:lnTo>
                  <a:lnTo>
                    <a:pt x="234378" y="101879"/>
                  </a:lnTo>
                  <a:lnTo>
                    <a:pt x="233362" y="93548"/>
                  </a:lnTo>
                  <a:lnTo>
                    <a:pt x="292798" y="93548"/>
                  </a:lnTo>
                  <a:lnTo>
                    <a:pt x="293052" y="92417"/>
                  </a:lnTo>
                  <a:lnTo>
                    <a:pt x="293281" y="90893"/>
                  </a:lnTo>
                  <a:lnTo>
                    <a:pt x="293662" y="87109"/>
                  </a:lnTo>
                  <a:lnTo>
                    <a:pt x="293751" y="78778"/>
                  </a:lnTo>
                  <a:lnTo>
                    <a:pt x="293751" y="76504"/>
                  </a:lnTo>
                  <a:close/>
                </a:path>
                <a:path w="339725" h="136525">
                  <a:moveTo>
                    <a:pt x="336613" y="41097"/>
                  </a:moveTo>
                  <a:lnTo>
                    <a:pt x="314706" y="41097"/>
                  </a:lnTo>
                  <a:lnTo>
                    <a:pt x="314706" y="134073"/>
                  </a:lnTo>
                  <a:lnTo>
                    <a:pt x="336613" y="134073"/>
                  </a:lnTo>
                  <a:lnTo>
                    <a:pt x="336613" y="41097"/>
                  </a:lnTo>
                  <a:close/>
                </a:path>
                <a:path w="339725" h="136525">
                  <a:moveTo>
                    <a:pt x="339280" y="8839"/>
                  </a:moveTo>
                  <a:lnTo>
                    <a:pt x="338010" y="5842"/>
                  </a:lnTo>
                  <a:lnTo>
                    <a:pt x="332930" y="1168"/>
                  </a:lnTo>
                  <a:lnTo>
                    <a:pt x="329692" y="0"/>
                  </a:lnTo>
                  <a:lnTo>
                    <a:pt x="321818" y="0"/>
                  </a:lnTo>
                  <a:lnTo>
                    <a:pt x="318579" y="1168"/>
                  </a:lnTo>
                  <a:lnTo>
                    <a:pt x="313499" y="5842"/>
                  </a:lnTo>
                  <a:lnTo>
                    <a:pt x="312229" y="8839"/>
                  </a:lnTo>
                  <a:lnTo>
                    <a:pt x="312229" y="16167"/>
                  </a:lnTo>
                  <a:lnTo>
                    <a:pt x="313499" y="19126"/>
                  </a:lnTo>
                  <a:lnTo>
                    <a:pt x="318579" y="23672"/>
                  </a:lnTo>
                  <a:lnTo>
                    <a:pt x="321818" y="24815"/>
                  </a:lnTo>
                  <a:lnTo>
                    <a:pt x="329692" y="24815"/>
                  </a:lnTo>
                  <a:lnTo>
                    <a:pt x="332930" y="23672"/>
                  </a:lnTo>
                  <a:lnTo>
                    <a:pt x="338010" y="19126"/>
                  </a:lnTo>
                  <a:lnTo>
                    <a:pt x="339280" y="16167"/>
                  </a:lnTo>
                  <a:lnTo>
                    <a:pt x="339280" y="8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51113" y="6191268"/>
              <a:ext cx="79819" cy="95249"/>
            </a:xfrm>
            <a:prstGeom prst="rect">
              <a:avLst/>
            </a:prstGeom>
          </p:spPr>
        </p:pic>
        <p:sp>
          <p:nvSpPr>
            <p:cNvPr id="10" name="object 10" descr=""/>
            <p:cNvSpPr/>
            <p:nvPr/>
          </p:nvSpPr>
          <p:spPr>
            <a:xfrm>
              <a:off x="2155888" y="6259249"/>
              <a:ext cx="28575" cy="29845"/>
            </a:xfrm>
            <a:custGeom>
              <a:avLst/>
              <a:gdLst/>
              <a:ahLst/>
              <a:cxnLst/>
              <a:rect l="l" t="t" r="r" b="b"/>
              <a:pathLst>
                <a:path w="28575" h="29845">
                  <a:moveTo>
                    <a:pt x="18351" y="29540"/>
                  </a:moveTo>
                  <a:lnTo>
                    <a:pt x="14287" y="29540"/>
                  </a:lnTo>
                  <a:lnTo>
                    <a:pt x="10223" y="29540"/>
                  </a:lnTo>
                  <a:lnTo>
                    <a:pt x="6826" y="28151"/>
                  </a:lnTo>
                  <a:lnTo>
                    <a:pt x="1365" y="22597"/>
                  </a:lnTo>
                  <a:lnTo>
                    <a:pt x="0" y="19062"/>
                  </a:lnTo>
                  <a:lnTo>
                    <a:pt x="0" y="10478"/>
                  </a:lnTo>
                  <a:lnTo>
                    <a:pt x="1365" y="6943"/>
                  </a:lnTo>
                  <a:lnTo>
                    <a:pt x="6826" y="1388"/>
                  </a:lnTo>
                  <a:lnTo>
                    <a:pt x="10223" y="0"/>
                  </a:lnTo>
                  <a:lnTo>
                    <a:pt x="18351" y="0"/>
                  </a:lnTo>
                  <a:lnTo>
                    <a:pt x="21717" y="1388"/>
                  </a:lnTo>
                  <a:lnTo>
                    <a:pt x="27050" y="6943"/>
                  </a:lnTo>
                  <a:lnTo>
                    <a:pt x="28384" y="10478"/>
                  </a:lnTo>
                  <a:lnTo>
                    <a:pt x="28384" y="19062"/>
                  </a:lnTo>
                  <a:lnTo>
                    <a:pt x="27050" y="22597"/>
                  </a:lnTo>
                  <a:lnTo>
                    <a:pt x="21717" y="28151"/>
                  </a:lnTo>
                  <a:lnTo>
                    <a:pt x="18351" y="295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04465" y="6152828"/>
              <a:ext cx="85343" cy="135961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11526" y="6191268"/>
              <a:ext cx="81724" cy="97521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839449" y="6353174"/>
              <a:ext cx="1352549" cy="50482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0"/>
            <a:ext cx="76200" cy="1419225"/>
          </a:xfrm>
          <a:custGeom>
            <a:avLst/>
            <a:gdLst/>
            <a:ahLst/>
            <a:cxnLst/>
            <a:rect l="l" t="t" r="r" b="b"/>
            <a:pathLst>
              <a:path w="76200" h="1419225">
                <a:moveTo>
                  <a:pt x="76199" y="1419146"/>
                </a:moveTo>
                <a:lnTo>
                  <a:pt x="0" y="1419146"/>
                </a:lnTo>
                <a:lnTo>
                  <a:pt x="0" y="0"/>
                </a:lnTo>
                <a:lnTo>
                  <a:pt x="76199" y="0"/>
                </a:lnTo>
                <a:lnTo>
                  <a:pt x="76199" y="1419146"/>
                </a:lnTo>
                <a:close/>
              </a:path>
            </a:pathLst>
          </a:custGeom>
          <a:solidFill>
            <a:srgbClr val="739EC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484809" y="450290"/>
            <a:ext cx="468630" cy="340995"/>
          </a:xfrm>
          <a:custGeom>
            <a:avLst/>
            <a:gdLst/>
            <a:ahLst/>
            <a:cxnLst/>
            <a:rect l="l" t="t" r="r" b="b"/>
            <a:pathLst>
              <a:path w="468630" h="340995">
                <a:moveTo>
                  <a:pt x="363385" y="25958"/>
                </a:moveTo>
                <a:lnTo>
                  <a:pt x="310515" y="25958"/>
                </a:lnTo>
                <a:lnTo>
                  <a:pt x="283375" y="184632"/>
                </a:lnTo>
                <a:lnTo>
                  <a:pt x="281482" y="197129"/>
                </a:lnTo>
                <a:lnTo>
                  <a:pt x="268605" y="285115"/>
                </a:lnTo>
                <a:lnTo>
                  <a:pt x="266700" y="285115"/>
                </a:lnTo>
                <a:lnTo>
                  <a:pt x="245745" y="184632"/>
                </a:lnTo>
                <a:lnTo>
                  <a:pt x="207645" y="25958"/>
                </a:lnTo>
                <a:lnTo>
                  <a:pt x="159550" y="25958"/>
                </a:lnTo>
                <a:lnTo>
                  <a:pt x="121450" y="184632"/>
                </a:lnTo>
                <a:lnTo>
                  <a:pt x="118846" y="197142"/>
                </a:lnTo>
                <a:lnTo>
                  <a:pt x="108699" y="247484"/>
                </a:lnTo>
                <a:lnTo>
                  <a:pt x="100965" y="285115"/>
                </a:lnTo>
                <a:lnTo>
                  <a:pt x="99060" y="285115"/>
                </a:lnTo>
                <a:lnTo>
                  <a:pt x="83820" y="184632"/>
                </a:lnTo>
                <a:lnTo>
                  <a:pt x="56680" y="25958"/>
                </a:lnTo>
                <a:lnTo>
                  <a:pt x="0" y="25958"/>
                </a:lnTo>
                <a:lnTo>
                  <a:pt x="61912" y="340410"/>
                </a:lnTo>
                <a:lnTo>
                  <a:pt x="129070" y="340410"/>
                </a:lnTo>
                <a:lnTo>
                  <a:pt x="166687" y="175018"/>
                </a:lnTo>
                <a:lnTo>
                  <a:pt x="168579" y="165900"/>
                </a:lnTo>
                <a:lnTo>
                  <a:pt x="175844" y="129679"/>
                </a:lnTo>
                <a:lnTo>
                  <a:pt x="180975" y="102412"/>
                </a:lnTo>
                <a:lnTo>
                  <a:pt x="182880" y="102412"/>
                </a:lnTo>
                <a:lnTo>
                  <a:pt x="185928" y="120624"/>
                </a:lnTo>
                <a:lnTo>
                  <a:pt x="189318" y="138709"/>
                </a:lnTo>
                <a:lnTo>
                  <a:pt x="196697" y="175018"/>
                </a:lnTo>
                <a:lnTo>
                  <a:pt x="235267" y="340410"/>
                </a:lnTo>
                <a:lnTo>
                  <a:pt x="303847" y="340410"/>
                </a:lnTo>
                <a:lnTo>
                  <a:pt x="363385" y="25958"/>
                </a:lnTo>
                <a:close/>
              </a:path>
              <a:path w="468630" h="340995">
                <a:moveTo>
                  <a:pt x="461962" y="104330"/>
                </a:moveTo>
                <a:lnTo>
                  <a:pt x="407200" y="104330"/>
                </a:lnTo>
                <a:lnTo>
                  <a:pt x="407200" y="340410"/>
                </a:lnTo>
                <a:lnTo>
                  <a:pt x="461962" y="340410"/>
                </a:lnTo>
                <a:lnTo>
                  <a:pt x="461962" y="104330"/>
                </a:lnTo>
                <a:close/>
              </a:path>
              <a:path w="468630" h="340995">
                <a:moveTo>
                  <a:pt x="468630" y="22440"/>
                </a:moveTo>
                <a:lnTo>
                  <a:pt x="434822" y="0"/>
                </a:lnTo>
                <a:lnTo>
                  <a:pt x="427774" y="558"/>
                </a:lnTo>
                <a:lnTo>
                  <a:pt x="401002" y="22440"/>
                </a:lnTo>
                <a:lnTo>
                  <a:pt x="401002" y="41033"/>
                </a:lnTo>
                <a:lnTo>
                  <a:pt x="434822" y="62992"/>
                </a:lnTo>
                <a:lnTo>
                  <a:pt x="441871" y="62445"/>
                </a:lnTo>
                <a:lnTo>
                  <a:pt x="468630" y="41033"/>
                </a:lnTo>
                <a:lnTo>
                  <a:pt x="468630" y="22440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" name="object 4" descr=""/>
          <p:cNvGrpSpPr/>
          <p:nvPr/>
        </p:nvGrpSpPr>
        <p:grpSpPr>
          <a:xfrm>
            <a:off x="1016793" y="490193"/>
            <a:ext cx="728980" cy="306705"/>
            <a:chOff x="1016793" y="490193"/>
            <a:chExt cx="728980" cy="306705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16793" y="548851"/>
              <a:ext cx="143827" cy="241843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1169193" y="490193"/>
              <a:ext cx="155575" cy="306705"/>
            </a:xfrm>
            <a:custGeom>
              <a:avLst/>
              <a:gdLst/>
              <a:ahLst/>
              <a:cxnLst/>
              <a:rect l="l" t="t" r="r" b="b"/>
              <a:pathLst>
                <a:path w="155575" h="306705">
                  <a:moveTo>
                    <a:pt x="107632" y="306271"/>
                  </a:moveTo>
                  <a:lnTo>
                    <a:pt x="66407" y="296580"/>
                  </a:lnTo>
                  <a:lnTo>
                    <a:pt x="39707" y="263089"/>
                  </a:lnTo>
                  <a:lnTo>
                    <a:pt x="33337" y="220688"/>
                  </a:lnTo>
                  <a:lnTo>
                    <a:pt x="33337" y="108180"/>
                  </a:lnTo>
                  <a:lnTo>
                    <a:pt x="0" y="108180"/>
                  </a:lnTo>
                  <a:lnTo>
                    <a:pt x="0" y="66831"/>
                  </a:lnTo>
                  <a:lnTo>
                    <a:pt x="36194" y="64427"/>
                  </a:lnTo>
                  <a:lnTo>
                    <a:pt x="42862" y="0"/>
                  </a:lnTo>
                  <a:lnTo>
                    <a:pt x="88582" y="0"/>
                  </a:lnTo>
                  <a:lnTo>
                    <a:pt x="88582" y="64427"/>
                  </a:lnTo>
                  <a:lnTo>
                    <a:pt x="148113" y="64427"/>
                  </a:lnTo>
                  <a:lnTo>
                    <a:pt x="148113" y="108180"/>
                  </a:lnTo>
                  <a:lnTo>
                    <a:pt x="88582" y="108180"/>
                  </a:lnTo>
                  <a:lnTo>
                    <a:pt x="88582" y="220688"/>
                  </a:lnTo>
                  <a:lnTo>
                    <a:pt x="90636" y="238778"/>
                  </a:lnTo>
                  <a:lnTo>
                    <a:pt x="96797" y="251700"/>
                  </a:lnTo>
                  <a:lnTo>
                    <a:pt x="107066" y="259453"/>
                  </a:lnTo>
                  <a:lnTo>
                    <a:pt x="121443" y="262037"/>
                  </a:lnTo>
                  <a:lnTo>
                    <a:pt x="125571" y="262037"/>
                  </a:lnTo>
                  <a:lnTo>
                    <a:pt x="129778" y="261556"/>
                  </a:lnTo>
                  <a:lnTo>
                    <a:pt x="138350" y="259633"/>
                  </a:lnTo>
                  <a:lnTo>
                    <a:pt x="142239" y="258351"/>
                  </a:lnTo>
                  <a:lnTo>
                    <a:pt x="145732" y="256748"/>
                  </a:lnTo>
                  <a:lnTo>
                    <a:pt x="155257" y="297617"/>
                  </a:lnTo>
                  <a:lnTo>
                    <a:pt x="114433" y="306106"/>
                  </a:lnTo>
                  <a:lnTo>
                    <a:pt x="107632" y="306271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43024" y="548851"/>
              <a:ext cx="179546" cy="247613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56385" y="548851"/>
              <a:ext cx="189071" cy="247613"/>
            </a:xfrm>
            <a:prstGeom prst="rect">
              <a:avLst/>
            </a:prstGeom>
          </p:spPr>
        </p:pic>
      </p:grpSp>
      <p:sp>
        <p:nvSpPr>
          <p:cNvPr id="9" name="object 9" descr=""/>
          <p:cNvSpPr/>
          <p:nvPr/>
        </p:nvSpPr>
        <p:spPr>
          <a:xfrm>
            <a:off x="1791652" y="451248"/>
            <a:ext cx="200025" cy="339725"/>
          </a:xfrm>
          <a:custGeom>
            <a:avLst/>
            <a:gdLst/>
            <a:ahLst/>
            <a:cxnLst/>
            <a:rect l="l" t="t" r="r" b="b"/>
            <a:pathLst>
              <a:path w="200025" h="339725">
                <a:moveTo>
                  <a:pt x="199548" y="339446"/>
                </a:moveTo>
                <a:lnTo>
                  <a:pt x="144779" y="339446"/>
                </a:lnTo>
                <a:lnTo>
                  <a:pt x="144779" y="198571"/>
                </a:lnTo>
                <a:lnTo>
                  <a:pt x="144244" y="184988"/>
                </a:lnTo>
                <a:lnTo>
                  <a:pt x="124896" y="148207"/>
                </a:lnTo>
                <a:lnTo>
                  <a:pt x="108108" y="145202"/>
                </a:lnTo>
                <a:lnTo>
                  <a:pt x="100711" y="145668"/>
                </a:lnTo>
                <a:lnTo>
                  <a:pt x="61957" y="167755"/>
                </a:lnTo>
                <a:lnTo>
                  <a:pt x="54768" y="174531"/>
                </a:lnTo>
                <a:lnTo>
                  <a:pt x="54768" y="339446"/>
                </a:lnTo>
                <a:lnTo>
                  <a:pt x="0" y="339446"/>
                </a:lnTo>
                <a:lnTo>
                  <a:pt x="0" y="0"/>
                </a:lnTo>
                <a:lnTo>
                  <a:pt x="54768" y="0"/>
                </a:lnTo>
                <a:lnTo>
                  <a:pt x="54768" y="87506"/>
                </a:lnTo>
                <a:lnTo>
                  <a:pt x="52863" y="133182"/>
                </a:lnTo>
                <a:lnTo>
                  <a:pt x="60439" y="126406"/>
                </a:lnTo>
                <a:lnTo>
                  <a:pt x="94818" y="103688"/>
                </a:lnTo>
                <a:lnTo>
                  <a:pt x="127634" y="97603"/>
                </a:lnTo>
                <a:lnTo>
                  <a:pt x="145166" y="99120"/>
                </a:lnTo>
                <a:lnTo>
                  <a:pt x="182403" y="121883"/>
                </a:lnTo>
                <a:lnTo>
                  <a:pt x="198477" y="170069"/>
                </a:lnTo>
                <a:lnTo>
                  <a:pt x="199548" y="191359"/>
                </a:lnTo>
                <a:lnTo>
                  <a:pt x="199548" y="339446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0" name="object 10" descr=""/>
          <p:cNvGrpSpPr/>
          <p:nvPr/>
        </p:nvGrpSpPr>
        <p:grpSpPr>
          <a:xfrm>
            <a:off x="2045017" y="445478"/>
            <a:ext cx="539115" cy="351155"/>
            <a:chOff x="2045017" y="445478"/>
            <a:chExt cx="539115" cy="351155"/>
          </a:xfrm>
        </p:grpSpPr>
        <p:pic>
          <p:nvPicPr>
            <p:cNvPr id="11" name="object 11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45017" y="548851"/>
              <a:ext cx="192404" cy="247613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2281224" y="445490"/>
              <a:ext cx="302895" cy="351155"/>
            </a:xfrm>
            <a:custGeom>
              <a:avLst/>
              <a:gdLst/>
              <a:ahLst/>
              <a:cxnLst/>
              <a:rect l="l" t="t" r="r" b="b"/>
              <a:pathLst>
                <a:path w="302894" h="351155">
                  <a:moveTo>
                    <a:pt x="151930" y="8166"/>
                  </a:moveTo>
                  <a:lnTo>
                    <a:pt x="146532" y="5918"/>
                  </a:lnTo>
                  <a:lnTo>
                    <a:pt x="140106" y="4000"/>
                  </a:lnTo>
                  <a:lnTo>
                    <a:pt x="125183" y="800"/>
                  </a:lnTo>
                  <a:lnTo>
                    <a:pt x="117322" y="0"/>
                  </a:lnTo>
                  <a:lnTo>
                    <a:pt x="109067" y="0"/>
                  </a:lnTo>
                  <a:lnTo>
                    <a:pt x="66636" y="9690"/>
                  </a:lnTo>
                  <a:lnTo>
                    <a:pt x="38201" y="43180"/>
                  </a:lnTo>
                  <a:lnTo>
                    <a:pt x="31432" y="84620"/>
                  </a:lnTo>
                  <a:lnTo>
                    <a:pt x="31432" y="109131"/>
                  </a:lnTo>
                  <a:lnTo>
                    <a:pt x="0" y="111544"/>
                  </a:lnTo>
                  <a:lnTo>
                    <a:pt x="0" y="152895"/>
                  </a:lnTo>
                  <a:lnTo>
                    <a:pt x="31432" y="152895"/>
                  </a:lnTo>
                  <a:lnTo>
                    <a:pt x="31432" y="345211"/>
                  </a:lnTo>
                  <a:lnTo>
                    <a:pt x="86207" y="345211"/>
                  </a:lnTo>
                  <a:lnTo>
                    <a:pt x="86207" y="152895"/>
                  </a:lnTo>
                  <a:lnTo>
                    <a:pt x="131927" y="152895"/>
                  </a:lnTo>
                  <a:lnTo>
                    <a:pt x="131927" y="109131"/>
                  </a:lnTo>
                  <a:lnTo>
                    <a:pt x="86207" y="109131"/>
                  </a:lnTo>
                  <a:lnTo>
                    <a:pt x="86207" y="83654"/>
                  </a:lnTo>
                  <a:lnTo>
                    <a:pt x="88049" y="66192"/>
                  </a:lnTo>
                  <a:lnTo>
                    <a:pt x="93586" y="53721"/>
                  </a:lnTo>
                  <a:lnTo>
                    <a:pt x="102819" y="46240"/>
                  </a:lnTo>
                  <a:lnTo>
                    <a:pt x="115735" y="43751"/>
                  </a:lnTo>
                  <a:lnTo>
                    <a:pt x="122161" y="44107"/>
                  </a:lnTo>
                  <a:lnTo>
                    <a:pt x="128587" y="45186"/>
                  </a:lnTo>
                  <a:lnTo>
                    <a:pt x="135026" y="46990"/>
                  </a:lnTo>
                  <a:lnTo>
                    <a:pt x="141452" y="49517"/>
                  </a:lnTo>
                  <a:lnTo>
                    <a:pt x="151930" y="8166"/>
                  </a:lnTo>
                  <a:close/>
                </a:path>
                <a:path w="302894" h="351155">
                  <a:moveTo>
                    <a:pt x="302895" y="342328"/>
                  </a:moveTo>
                  <a:lnTo>
                    <a:pt x="293370" y="301459"/>
                  </a:lnTo>
                  <a:lnTo>
                    <a:pt x="289877" y="303060"/>
                  </a:lnTo>
                  <a:lnTo>
                    <a:pt x="285991" y="304342"/>
                  </a:lnTo>
                  <a:lnTo>
                    <a:pt x="277418" y="306260"/>
                  </a:lnTo>
                  <a:lnTo>
                    <a:pt x="273215" y="306743"/>
                  </a:lnTo>
                  <a:lnTo>
                    <a:pt x="269087" y="306743"/>
                  </a:lnTo>
                  <a:lnTo>
                    <a:pt x="254711" y="304165"/>
                  </a:lnTo>
                  <a:lnTo>
                    <a:pt x="244436" y="296405"/>
                  </a:lnTo>
                  <a:lnTo>
                    <a:pt x="238277" y="283489"/>
                  </a:lnTo>
                  <a:lnTo>
                    <a:pt x="236220" y="265391"/>
                  </a:lnTo>
                  <a:lnTo>
                    <a:pt x="236220" y="152895"/>
                  </a:lnTo>
                  <a:lnTo>
                    <a:pt x="295757" y="152895"/>
                  </a:lnTo>
                  <a:lnTo>
                    <a:pt x="295757" y="109131"/>
                  </a:lnTo>
                  <a:lnTo>
                    <a:pt x="236220" y="109131"/>
                  </a:lnTo>
                  <a:lnTo>
                    <a:pt x="236220" y="44704"/>
                  </a:lnTo>
                  <a:lnTo>
                    <a:pt x="190500" y="44704"/>
                  </a:lnTo>
                  <a:lnTo>
                    <a:pt x="183832" y="109131"/>
                  </a:lnTo>
                  <a:lnTo>
                    <a:pt x="147637" y="111544"/>
                  </a:lnTo>
                  <a:lnTo>
                    <a:pt x="147637" y="152895"/>
                  </a:lnTo>
                  <a:lnTo>
                    <a:pt x="180975" y="152895"/>
                  </a:lnTo>
                  <a:lnTo>
                    <a:pt x="180975" y="265391"/>
                  </a:lnTo>
                  <a:lnTo>
                    <a:pt x="181229" y="274789"/>
                  </a:lnTo>
                  <a:lnTo>
                    <a:pt x="190271" y="314794"/>
                  </a:lnTo>
                  <a:lnTo>
                    <a:pt x="220751" y="344728"/>
                  </a:lnTo>
                  <a:lnTo>
                    <a:pt x="255270" y="350977"/>
                  </a:lnTo>
                  <a:lnTo>
                    <a:pt x="262077" y="350812"/>
                  </a:lnTo>
                  <a:lnTo>
                    <a:pt x="296545" y="344563"/>
                  </a:lnTo>
                  <a:lnTo>
                    <a:pt x="302895" y="342328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 descr=""/>
          <p:cNvSpPr/>
          <p:nvPr/>
        </p:nvSpPr>
        <p:spPr>
          <a:xfrm>
            <a:off x="2706528" y="649339"/>
            <a:ext cx="113664" cy="40640"/>
          </a:xfrm>
          <a:custGeom>
            <a:avLst/>
            <a:gdLst/>
            <a:ahLst/>
            <a:cxnLst/>
            <a:rect l="l" t="t" r="r" b="b"/>
            <a:pathLst>
              <a:path w="113664" h="40640">
                <a:moveTo>
                  <a:pt x="113347" y="40387"/>
                </a:moveTo>
                <a:lnTo>
                  <a:pt x="0" y="40387"/>
                </a:lnTo>
                <a:lnTo>
                  <a:pt x="0" y="0"/>
                </a:lnTo>
                <a:lnTo>
                  <a:pt x="113347" y="0"/>
                </a:lnTo>
                <a:lnTo>
                  <a:pt x="113347" y="40387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2974657" y="476249"/>
            <a:ext cx="55244" cy="314960"/>
          </a:xfrm>
          <a:custGeom>
            <a:avLst/>
            <a:gdLst/>
            <a:ahLst/>
            <a:cxnLst/>
            <a:rect l="l" t="t" r="r" b="b"/>
            <a:pathLst>
              <a:path w="55244" h="314959">
                <a:moveTo>
                  <a:pt x="55244" y="314445"/>
                </a:moveTo>
                <a:lnTo>
                  <a:pt x="0" y="314445"/>
                </a:lnTo>
                <a:lnTo>
                  <a:pt x="0" y="0"/>
                </a:lnTo>
                <a:lnTo>
                  <a:pt x="55244" y="0"/>
                </a:lnTo>
                <a:lnTo>
                  <a:pt x="55244" y="314445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5" name="object 15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104197" y="548851"/>
            <a:ext cx="199548" cy="241843"/>
          </a:xfrm>
          <a:prstGeom prst="rect">
            <a:avLst/>
          </a:prstGeom>
        </p:spPr>
      </p:pic>
      <p:sp>
        <p:nvSpPr>
          <p:cNvPr id="16" name="object 16" descr=""/>
          <p:cNvSpPr/>
          <p:nvPr/>
        </p:nvSpPr>
        <p:spPr>
          <a:xfrm>
            <a:off x="3356609" y="451248"/>
            <a:ext cx="213360" cy="345440"/>
          </a:xfrm>
          <a:custGeom>
            <a:avLst/>
            <a:gdLst/>
            <a:ahLst/>
            <a:cxnLst/>
            <a:rect l="l" t="t" r="r" b="b"/>
            <a:pathLst>
              <a:path w="213360" h="345440">
                <a:moveTo>
                  <a:pt x="213359" y="123566"/>
                </a:moveTo>
                <a:lnTo>
                  <a:pt x="160496" y="123566"/>
                </a:lnTo>
                <a:lnTo>
                  <a:pt x="158591" y="85582"/>
                </a:lnTo>
                <a:lnTo>
                  <a:pt x="158591" y="0"/>
                </a:lnTo>
                <a:lnTo>
                  <a:pt x="213359" y="0"/>
                </a:lnTo>
                <a:lnTo>
                  <a:pt x="213359" y="123566"/>
                </a:lnTo>
                <a:close/>
              </a:path>
              <a:path w="213360" h="345440">
                <a:moveTo>
                  <a:pt x="96202" y="345216"/>
                </a:moveTo>
                <a:lnTo>
                  <a:pt x="56495" y="337103"/>
                </a:lnTo>
                <a:lnTo>
                  <a:pt x="25955" y="312762"/>
                </a:lnTo>
                <a:lnTo>
                  <a:pt x="6488" y="273757"/>
                </a:lnTo>
                <a:lnTo>
                  <a:pt x="0" y="221650"/>
                </a:lnTo>
                <a:lnTo>
                  <a:pt x="520" y="207586"/>
                </a:lnTo>
                <a:lnTo>
                  <a:pt x="8334" y="169723"/>
                </a:lnTo>
                <a:lnTo>
                  <a:pt x="30479" y="130778"/>
                </a:lnTo>
                <a:lnTo>
                  <a:pt x="62150" y="106257"/>
                </a:lnTo>
                <a:lnTo>
                  <a:pt x="99059" y="97603"/>
                </a:lnTo>
                <a:lnTo>
                  <a:pt x="108674" y="98038"/>
                </a:lnTo>
                <a:lnTo>
                  <a:pt x="146684" y="112808"/>
                </a:lnTo>
                <a:lnTo>
                  <a:pt x="160496" y="123566"/>
                </a:lnTo>
                <a:lnTo>
                  <a:pt x="213359" y="123566"/>
                </a:lnTo>
                <a:lnTo>
                  <a:pt x="213359" y="143279"/>
                </a:lnTo>
                <a:lnTo>
                  <a:pt x="110966" y="143279"/>
                </a:lnTo>
                <a:lnTo>
                  <a:pt x="99982" y="144541"/>
                </a:lnTo>
                <a:lnTo>
                  <a:pt x="65514" y="174651"/>
                </a:lnTo>
                <a:lnTo>
                  <a:pt x="56673" y="221169"/>
                </a:lnTo>
                <a:lnTo>
                  <a:pt x="57522" y="239244"/>
                </a:lnTo>
                <a:lnTo>
                  <a:pt x="70246" y="279586"/>
                </a:lnTo>
                <a:lnTo>
                  <a:pt x="109537" y="299540"/>
                </a:lnTo>
                <a:lnTo>
                  <a:pt x="213359" y="299540"/>
                </a:lnTo>
                <a:lnTo>
                  <a:pt x="213359" y="313964"/>
                </a:lnTo>
                <a:lnTo>
                  <a:pt x="162401" y="313964"/>
                </a:lnTo>
                <a:lnTo>
                  <a:pt x="155703" y="320214"/>
                </a:lnTo>
                <a:lnTo>
                  <a:pt x="148470" y="325984"/>
                </a:lnTo>
                <a:lnTo>
                  <a:pt x="105608" y="344645"/>
                </a:lnTo>
                <a:lnTo>
                  <a:pt x="96202" y="345216"/>
                </a:lnTo>
                <a:close/>
              </a:path>
              <a:path w="213360" h="345440">
                <a:moveTo>
                  <a:pt x="213359" y="299540"/>
                </a:moveTo>
                <a:lnTo>
                  <a:pt x="109537" y="299540"/>
                </a:lnTo>
                <a:lnTo>
                  <a:pt x="122426" y="297887"/>
                </a:lnTo>
                <a:lnTo>
                  <a:pt x="134897" y="292929"/>
                </a:lnTo>
                <a:lnTo>
                  <a:pt x="146952" y="284665"/>
                </a:lnTo>
                <a:lnTo>
                  <a:pt x="158591" y="273096"/>
                </a:lnTo>
                <a:lnTo>
                  <a:pt x="158591" y="162992"/>
                </a:lnTo>
                <a:lnTo>
                  <a:pt x="118903" y="143279"/>
                </a:lnTo>
                <a:lnTo>
                  <a:pt x="213359" y="143279"/>
                </a:lnTo>
                <a:lnTo>
                  <a:pt x="213359" y="299540"/>
                </a:lnTo>
                <a:close/>
              </a:path>
              <a:path w="213360" h="345440">
                <a:moveTo>
                  <a:pt x="213359" y="339446"/>
                </a:moveTo>
                <a:lnTo>
                  <a:pt x="168116" y="339446"/>
                </a:lnTo>
                <a:lnTo>
                  <a:pt x="164306" y="313964"/>
                </a:lnTo>
                <a:lnTo>
                  <a:pt x="213359" y="313964"/>
                </a:lnTo>
                <a:lnTo>
                  <a:pt x="213359" y="339446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object 17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637121" y="554620"/>
            <a:ext cx="197643" cy="241843"/>
          </a:xfrm>
          <a:prstGeom prst="rect">
            <a:avLst/>
          </a:prstGeom>
        </p:spPr>
      </p:pic>
      <p:grpSp>
        <p:nvGrpSpPr>
          <p:cNvPr id="18" name="object 18" descr=""/>
          <p:cNvGrpSpPr/>
          <p:nvPr/>
        </p:nvGrpSpPr>
        <p:grpSpPr>
          <a:xfrm>
            <a:off x="3880961" y="450286"/>
            <a:ext cx="640080" cy="346710"/>
            <a:chOff x="3880961" y="450286"/>
            <a:chExt cx="640080" cy="346710"/>
          </a:xfrm>
        </p:grpSpPr>
        <p:pic>
          <p:nvPicPr>
            <p:cNvPr id="19" name="object 1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880961" y="548851"/>
              <a:ext cx="179546" cy="247613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4084319" y="490193"/>
              <a:ext cx="155575" cy="306705"/>
            </a:xfrm>
            <a:custGeom>
              <a:avLst/>
              <a:gdLst/>
              <a:ahLst/>
              <a:cxnLst/>
              <a:rect l="l" t="t" r="r" b="b"/>
              <a:pathLst>
                <a:path w="155575" h="306705">
                  <a:moveTo>
                    <a:pt x="107632" y="306271"/>
                  </a:moveTo>
                  <a:lnTo>
                    <a:pt x="66407" y="296580"/>
                  </a:lnTo>
                  <a:lnTo>
                    <a:pt x="39707" y="263089"/>
                  </a:lnTo>
                  <a:lnTo>
                    <a:pt x="33337" y="220688"/>
                  </a:lnTo>
                  <a:lnTo>
                    <a:pt x="33337" y="108180"/>
                  </a:lnTo>
                  <a:lnTo>
                    <a:pt x="0" y="108180"/>
                  </a:lnTo>
                  <a:lnTo>
                    <a:pt x="0" y="66831"/>
                  </a:lnTo>
                  <a:lnTo>
                    <a:pt x="36194" y="64427"/>
                  </a:lnTo>
                  <a:lnTo>
                    <a:pt x="42862" y="0"/>
                  </a:lnTo>
                  <a:lnTo>
                    <a:pt x="88582" y="0"/>
                  </a:lnTo>
                  <a:lnTo>
                    <a:pt x="88582" y="64427"/>
                  </a:lnTo>
                  <a:lnTo>
                    <a:pt x="148113" y="64427"/>
                  </a:lnTo>
                  <a:lnTo>
                    <a:pt x="148113" y="108180"/>
                  </a:lnTo>
                  <a:lnTo>
                    <a:pt x="88582" y="108180"/>
                  </a:lnTo>
                  <a:lnTo>
                    <a:pt x="88582" y="220688"/>
                  </a:lnTo>
                  <a:lnTo>
                    <a:pt x="90636" y="238778"/>
                  </a:lnTo>
                  <a:lnTo>
                    <a:pt x="96797" y="251700"/>
                  </a:lnTo>
                  <a:lnTo>
                    <a:pt x="107066" y="259453"/>
                  </a:lnTo>
                  <a:lnTo>
                    <a:pt x="121443" y="262037"/>
                  </a:lnTo>
                  <a:lnTo>
                    <a:pt x="125571" y="262037"/>
                  </a:lnTo>
                  <a:lnTo>
                    <a:pt x="129778" y="261556"/>
                  </a:lnTo>
                  <a:lnTo>
                    <a:pt x="138350" y="259633"/>
                  </a:lnTo>
                  <a:lnTo>
                    <a:pt x="142239" y="258351"/>
                  </a:lnTo>
                  <a:lnTo>
                    <a:pt x="145732" y="256748"/>
                  </a:lnTo>
                  <a:lnTo>
                    <a:pt x="155257" y="297617"/>
                  </a:lnTo>
                  <a:lnTo>
                    <a:pt x="114433" y="306106"/>
                  </a:lnTo>
                  <a:lnTo>
                    <a:pt x="107632" y="306271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281487" y="548851"/>
              <a:ext cx="143827" cy="241843"/>
            </a:xfrm>
            <a:prstGeom prst="rect">
              <a:avLst/>
            </a:prstGeom>
          </p:spPr>
        </p:pic>
        <p:sp>
          <p:nvSpPr>
            <p:cNvPr id="22" name="object 22" descr=""/>
            <p:cNvSpPr/>
            <p:nvPr/>
          </p:nvSpPr>
          <p:spPr>
            <a:xfrm>
              <a:off x="4452937" y="450286"/>
              <a:ext cx="67945" cy="340995"/>
            </a:xfrm>
            <a:custGeom>
              <a:avLst/>
              <a:gdLst/>
              <a:ahLst/>
              <a:cxnLst/>
              <a:rect l="l" t="t" r="r" b="b"/>
              <a:pathLst>
                <a:path w="67945" h="340995">
                  <a:moveTo>
                    <a:pt x="60959" y="340408"/>
                  </a:moveTo>
                  <a:lnTo>
                    <a:pt x="6191" y="340408"/>
                  </a:lnTo>
                  <a:lnTo>
                    <a:pt x="6191" y="104334"/>
                  </a:lnTo>
                  <a:lnTo>
                    <a:pt x="60959" y="104334"/>
                  </a:lnTo>
                  <a:lnTo>
                    <a:pt x="60959" y="340408"/>
                  </a:lnTo>
                  <a:close/>
                </a:path>
                <a:path w="67945" h="340995">
                  <a:moveTo>
                    <a:pt x="33813" y="62985"/>
                  </a:moveTo>
                  <a:lnTo>
                    <a:pt x="0" y="41028"/>
                  </a:lnTo>
                  <a:lnTo>
                    <a:pt x="0" y="22437"/>
                  </a:lnTo>
                  <a:lnTo>
                    <a:pt x="33813" y="0"/>
                  </a:lnTo>
                  <a:lnTo>
                    <a:pt x="40868" y="555"/>
                  </a:lnTo>
                  <a:lnTo>
                    <a:pt x="67627" y="22437"/>
                  </a:lnTo>
                  <a:lnTo>
                    <a:pt x="67627" y="41028"/>
                  </a:lnTo>
                  <a:lnTo>
                    <a:pt x="33813" y="62985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3" name="object 23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568665" y="548851"/>
            <a:ext cx="204311" cy="247613"/>
          </a:xfrm>
          <a:prstGeom prst="rect">
            <a:avLst/>
          </a:prstGeom>
        </p:spPr>
      </p:pic>
      <p:sp>
        <p:nvSpPr>
          <p:cNvPr id="24" name="object 24" descr=""/>
          <p:cNvSpPr/>
          <p:nvPr/>
        </p:nvSpPr>
        <p:spPr>
          <a:xfrm>
            <a:off x="4905850" y="649339"/>
            <a:ext cx="113664" cy="40640"/>
          </a:xfrm>
          <a:custGeom>
            <a:avLst/>
            <a:gdLst/>
            <a:ahLst/>
            <a:cxnLst/>
            <a:rect l="l" t="t" r="r" b="b"/>
            <a:pathLst>
              <a:path w="113664" h="40640">
                <a:moveTo>
                  <a:pt x="113347" y="40387"/>
                </a:moveTo>
                <a:lnTo>
                  <a:pt x="0" y="40387"/>
                </a:lnTo>
                <a:lnTo>
                  <a:pt x="0" y="0"/>
                </a:lnTo>
                <a:lnTo>
                  <a:pt x="113347" y="0"/>
                </a:lnTo>
                <a:lnTo>
                  <a:pt x="113347" y="40387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5" name="object 25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143023" y="450286"/>
            <a:ext cx="1829752" cy="346178"/>
          </a:xfrm>
          <a:prstGeom prst="rect">
            <a:avLst/>
          </a:prstGeom>
        </p:spPr>
      </p:pic>
      <p:sp>
        <p:nvSpPr>
          <p:cNvPr id="26" name="object 26" descr=""/>
          <p:cNvSpPr/>
          <p:nvPr/>
        </p:nvSpPr>
        <p:spPr>
          <a:xfrm>
            <a:off x="7018972" y="451248"/>
            <a:ext cx="200025" cy="339725"/>
          </a:xfrm>
          <a:custGeom>
            <a:avLst/>
            <a:gdLst/>
            <a:ahLst/>
            <a:cxnLst/>
            <a:rect l="l" t="t" r="r" b="b"/>
            <a:pathLst>
              <a:path w="200025" h="339725">
                <a:moveTo>
                  <a:pt x="199548" y="339446"/>
                </a:moveTo>
                <a:lnTo>
                  <a:pt x="144779" y="339446"/>
                </a:lnTo>
                <a:lnTo>
                  <a:pt x="144779" y="198571"/>
                </a:lnTo>
                <a:lnTo>
                  <a:pt x="144244" y="184988"/>
                </a:lnTo>
                <a:lnTo>
                  <a:pt x="124896" y="148207"/>
                </a:lnTo>
                <a:lnTo>
                  <a:pt x="108108" y="145202"/>
                </a:lnTo>
                <a:lnTo>
                  <a:pt x="100711" y="145668"/>
                </a:lnTo>
                <a:lnTo>
                  <a:pt x="61957" y="167755"/>
                </a:lnTo>
                <a:lnTo>
                  <a:pt x="54768" y="174531"/>
                </a:lnTo>
                <a:lnTo>
                  <a:pt x="54768" y="339446"/>
                </a:lnTo>
                <a:lnTo>
                  <a:pt x="0" y="339446"/>
                </a:lnTo>
                <a:lnTo>
                  <a:pt x="0" y="0"/>
                </a:lnTo>
                <a:lnTo>
                  <a:pt x="54768" y="0"/>
                </a:lnTo>
                <a:lnTo>
                  <a:pt x="54768" y="87506"/>
                </a:lnTo>
                <a:lnTo>
                  <a:pt x="52863" y="133182"/>
                </a:lnTo>
                <a:lnTo>
                  <a:pt x="60439" y="126406"/>
                </a:lnTo>
                <a:lnTo>
                  <a:pt x="94818" y="103688"/>
                </a:lnTo>
                <a:lnTo>
                  <a:pt x="127634" y="97603"/>
                </a:lnTo>
                <a:lnTo>
                  <a:pt x="145166" y="99120"/>
                </a:lnTo>
                <a:lnTo>
                  <a:pt x="182403" y="121883"/>
                </a:lnTo>
                <a:lnTo>
                  <a:pt x="198477" y="170069"/>
                </a:lnTo>
                <a:lnTo>
                  <a:pt x="199548" y="191359"/>
                </a:lnTo>
                <a:lnTo>
                  <a:pt x="199548" y="339446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7" name="object 27" descr=""/>
          <p:cNvGrpSpPr/>
          <p:nvPr/>
        </p:nvGrpSpPr>
        <p:grpSpPr>
          <a:xfrm>
            <a:off x="7272337" y="445478"/>
            <a:ext cx="539115" cy="351155"/>
            <a:chOff x="7272337" y="445478"/>
            <a:chExt cx="539115" cy="351155"/>
          </a:xfrm>
        </p:grpSpPr>
        <p:pic>
          <p:nvPicPr>
            <p:cNvPr id="28" name="object 28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272337" y="548851"/>
              <a:ext cx="192404" cy="247613"/>
            </a:xfrm>
            <a:prstGeom prst="rect">
              <a:avLst/>
            </a:prstGeom>
          </p:spPr>
        </p:pic>
        <p:sp>
          <p:nvSpPr>
            <p:cNvPr id="29" name="object 29" descr=""/>
            <p:cNvSpPr/>
            <p:nvPr/>
          </p:nvSpPr>
          <p:spPr>
            <a:xfrm>
              <a:off x="7508545" y="445490"/>
              <a:ext cx="302895" cy="351155"/>
            </a:xfrm>
            <a:custGeom>
              <a:avLst/>
              <a:gdLst/>
              <a:ahLst/>
              <a:cxnLst/>
              <a:rect l="l" t="t" r="r" b="b"/>
              <a:pathLst>
                <a:path w="302895" h="351155">
                  <a:moveTo>
                    <a:pt x="151930" y="8166"/>
                  </a:moveTo>
                  <a:lnTo>
                    <a:pt x="146532" y="5918"/>
                  </a:lnTo>
                  <a:lnTo>
                    <a:pt x="140106" y="4000"/>
                  </a:lnTo>
                  <a:lnTo>
                    <a:pt x="125183" y="800"/>
                  </a:lnTo>
                  <a:lnTo>
                    <a:pt x="117322" y="0"/>
                  </a:lnTo>
                  <a:lnTo>
                    <a:pt x="109067" y="0"/>
                  </a:lnTo>
                  <a:lnTo>
                    <a:pt x="66636" y="9690"/>
                  </a:lnTo>
                  <a:lnTo>
                    <a:pt x="38188" y="43180"/>
                  </a:lnTo>
                  <a:lnTo>
                    <a:pt x="31432" y="84620"/>
                  </a:lnTo>
                  <a:lnTo>
                    <a:pt x="31432" y="109131"/>
                  </a:lnTo>
                  <a:lnTo>
                    <a:pt x="0" y="111544"/>
                  </a:lnTo>
                  <a:lnTo>
                    <a:pt x="0" y="152895"/>
                  </a:lnTo>
                  <a:lnTo>
                    <a:pt x="31432" y="152895"/>
                  </a:lnTo>
                  <a:lnTo>
                    <a:pt x="31432" y="345211"/>
                  </a:lnTo>
                  <a:lnTo>
                    <a:pt x="86207" y="345211"/>
                  </a:lnTo>
                  <a:lnTo>
                    <a:pt x="86207" y="152895"/>
                  </a:lnTo>
                  <a:lnTo>
                    <a:pt x="131927" y="152895"/>
                  </a:lnTo>
                  <a:lnTo>
                    <a:pt x="131927" y="109131"/>
                  </a:lnTo>
                  <a:lnTo>
                    <a:pt x="86207" y="109131"/>
                  </a:lnTo>
                  <a:lnTo>
                    <a:pt x="86207" y="83654"/>
                  </a:lnTo>
                  <a:lnTo>
                    <a:pt x="88049" y="66192"/>
                  </a:lnTo>
                  <a:lnTo>
                    <a:pt x="93586" y="53721"/>
                  </a:lnTo>
                  <a:lnTo>
                    <a:pt x="102819" y="46240"/>
                  </a:lnTo>
                  <a:lnTo>
                    <a:pt x="115735" y="43751"/>
                  </a:lnTo>
                  <a:lnTo>
                    <a:pt x="122161" y="44107"/>
                  </a:lnTo>
                  <a:lnTo>
                    <a:pt x="128587" y="45186"/>
                  </a:lnTo>
                  <a:lnTo>
                    <a:pt x="135026" y="46990"/>
                  </a:lnTo>
                  <a:lnTo>
                    <a:pt x="141452" y="49517"/>
                  </a:lnTo>
                  <a:lnTo>
                    <a:pt x="151930" y="8166"/>
                  </a:lnTo>
                  <a:close/>
                </a:path>
                <a:path w="302895" h="351155">
                  <a:moveTo>
                    <a:pt x="302895" y="342328"/>
                  </a:moveTo>
                  <a:lnTo>
                    <a:pt x="293370" y="301459"/>
                  </a:lnTo>
                  <a:lnTo>
                    <a:pt x="289877" y="303060"/>
                  </a:lnTo>
                  <a:lnTo>
                    <a:pt x="285991" y="304342"/>
                  </a:lnTo>
                  <a:lnTo>
                    <a:pt x="277418" y="306260"/>
                  </a:lnTo>
                  <a:lnTo>
                    <a:pt x="273215" y="306743"/>
                  </a:lnTo>
                  <a:lnTo>
                    <a:pt x="269087" y="306743"/>
                  </a:lnTo>
                  <a:lnTo>
                    <a:pt x="254711" y="304165"/>
                  </a:lnTo>
                  <a:lnTo>
                    <a:pt x="244436" y="296405"/>
                  </a:lnTo>
                  <a:lnTo>
                    <a:pt x="238277" y="283489"/>
                  </a:lnTo>
                  <a:lnTo>
                    <a:pt x="236220" y="265391"/>
                  </a:lnTo>
                  <a:lnTo>
                    <a:pt x="236220" y="152895"/>
                  </a:lnTo>
                  <a:lnTo>
                    <a:pt x="295757" y="152895"/>
                  </a:lnTo>
                  <a:lnTo>
                    <a:pt x="295757" y="109131"/>
                  </a:lnTo>
                  <a:lnTo>
                    <a:pt x="236220" y="109131"/>
                  </a:lnTo>
                  <a:lnTo>
                    <a:pt x="236220" y="44704"/>
                  </a:lnTo>
                  <a:lnTo>
                    <a:pt x="190500" y="44704"/>
                  </a:lnTo>
                  <a:lnTo>
                    <a:pt x="183832" y="109131"/>
                  </a:lnTo>
                  <a:lnTo>
                    <a:pt x="147637" y="111544"/>
                  </a:lnTo>
                  <a:lnTo>
                    <a:pt x="147637" y="152895"/>
                  </a:lnTo>
                  <a:lnTo>
                    <a:pt x="180975" y="152895"/>
                  </a:lnTo>
                  <a:lnTo>
                    <a:pt x="180975" y="265391"/>
                  </a:lnTo>
                  <a:lnTo>
                    <a:pt x="181229" y="274789"/>
                  </a:lnTo>
                  <a:lnTo>
                    <a:pt x="190271" y="314794"/>
                  </a:lnTo>
                  <a:lnTo>
                    <a:pt x="220751" y="344728"/>
                  </a:lnTo>
                  <a:lnTo>
                    <a:pt x="255270" y="350977"/>
                  </a:lnTo>
                  <a:lnTo>
                    <a:pt x="262077" y="350812"/>
                  </a:lnTo>
                  <a:lnTo>
                    <a:pt x="296545" y="344563"/>
                  </a:lnTo>
                  <a:lnTo>
                    <a:pt x="302895" y="342328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0" name="object 30" descr=""/>
          <p:cNvSpPr/>
          <p:nvPr/>
        </p:nvSpPr>
        <p:spPr>
          <a:xfrm>
            <a:off x="7933848" y="649339"/>
            <a:ext cx="113664" cy="40640"/>
          </a:xfrm>
          <a:custGeom>
            <a:avLst/>
            <a:gdLst/>
            <a:ahLst/>
            <a:cxnLst/>
            <a:rect l="l" t="t" r="r" b="b"/>
            <a:pathLst>
              <a:path w="113665" h="40640">
                <a:moveTo>
                  <a:pt x="113347" y="40387"/>
                </a:moveTo>
                <a:lnTo>
                  <a:pt x="0" y="40387"/>
                </a:lnTo>
                <a:lnTo>
                  <a:pt x="0" y="0"/>
                </a:lnTo>
                <a:lnTo>
                  <a:pt x="113347" y="0"/>
                </a:lnTo>
                <a:lnTo>
                  <a:pt x="113347" y="40387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1" name="object 31" descr=""/>
          <p:cNvGrpSpPr/>
          <p:nvPr/>
        </p:nvGrpSpPr>
        <p:grpSpPr>
          <a:xfrm>
            <a:off x="8174831" y="476788"/>
            <a:ext cx="697865" cy="320040"/>
            <a:chOff x="8174831" y="476788"/>
            <a:chExt cx="697865" cy="320040"/>
          </a:xfrm>
        </p:grpSpPr>
        <p:sp>
          <p:nvSpPr>
            <p:cNvPr id="32" name="object 32" descr=""/>
            <p:cNvSpPr/>
            <p:nvPr/>
          </p:nvSpPr>
          <p:spPr>
            <a:xfrm>
              <a:off x="8174825" y="476795"/>
              <a:ext cx="235585" cy="314325"/>
            </a:xfrm>
            <a:custGeom>
              <a:avLst/>
              <a:gdLst/>
              <a:ahLst/>
              <a:cxnLst/>
              <a:rect l="l" t="t" r="r" b="b"/>
              <a:pathLst>
                <a:path w="235584" h="314325">
                  <a:moveTo>
                    <a:pt x="235267" y="0"/>
                  </a:moveTo>
                  <a:lnTo>
                    <a:pt x="0" y="0"/>
                  </a:lnTo>
                  <a:lnTo>
                    <a:pt x="0" y="47218"/>
                  </a:lnTo>
                  <a:lnTo>
                    <a:pt x="90004" y="47218"/>
                  </a:lnTo>
                  <a:lnTo>
                    <a:pt x="90004" y="313905"/>
                  </a:lnTo>
                  <a:lnTo>
                    <a:pt x="145249" y="313905"/>
                  </a:lnTo>
                  <a:lnTo>
                    <a:pt x="145249" y="47218"/>
                  </a:lnTo>
                  <a:lnTo>
                    <a:pt x="235267" y="47218"/>
                  </a:lnTo>
                  <a:lnTo>
                    <a:pt x="235267" y="0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3" name="object 33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442007" y="548851"/>
              <a:ext cx="204311" cy="247613"/>
            </a:xfrm>
            <a:prstGeom prst="rect">
              <a:avLst/>
            </a:prstGeom>
          </p:spPr>
        </p:pic>
        <p:pic>
          <p:nvPicPr>
            <p:cNvPr id="34" name="object 34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683466" y="548851"/>
              <a:ext cx="189071" cy="247613"/>
            </a:xfrm>
            <a:prstGeom prst="rect">
              <a:avLst/>
            </a:prstGeom>
          </p:spPr>
        </p:pic>
      </p:grpSp>
      <p:sp>
        <p:nvSpPr>
          <p:cNvPr id="35" name="object 35" descr=""/>
          <p:cNvSpPr/>
          <p:nvPr/>
        </p:nvSpPr>
        <p:spPr>
          <a:xfrm>
            <a:off x="8918733" y="451248"/>
            <a:ext cx="200025" cy="339725"/>
          </a:xfrm>
          <a:custGeom>
            <a:avLst/>
            <a:gdLst/>
            <a:ahLst/>
            <a:cxnLst/>
            <a:rect l="l" t="t" r="r" b="b"/>
            <a:pathLst>
              <a:path w="200025" h="339725">
                <a:moveTo>
                  <a:pt x="199548" y="339446"/>
                </a:moveTo>
                <a:lnTo>
                  <a:pt x="144779" y="339446"/>
                </a:lnTo>
                <a:lnTo>
                  <a:pt x="144779" y="198571"/>
                </a:lnTo>
                <a:lnTo>
                  <a:pt x="144244" y="184988"/>
                </a:lnTo>
                <a:lnTo>
                  <a:pt x="124896" y="148207"/>
                </a:lnTo>
                <a:lnTo>
                  <a:pt x="108108" y="145202"/>
                </a:lnTo>
                <a:lnTo>
                  <a:pt x="100711" y="145668"/>
                </a:lnTo>
                <a:lnTo>
                  <a:pt x="61957" y="167755"/>
                </a:lnTo>
                <a:lnTo>
                  <a:pt x="54768" y="174531"/>
                </a:lnTo>
                <a:lnTo>
                  <a:pt x="54768" y="339446"/>
                </a:lnTo>
                <a:lnTo>
                  <a:pt x="0" y="339446"/>
                </a:lnTo>
                <a:lnTo>
                  <a:pt x="0" y="0"/>
                </a:lnTo>
                <a:lnTo>
                  <a:pt x="54768" y="0"/>
                </a:lnTo>
                <a:lnTo>
                  <a:pt x="54768" y="87506"/>
                </a:lnTo>
                <a:lnTo>
                  <a:pt x="52863" y="133182"/>
                </a:lnTo>
                <a:lnTo>
                  <a:pt x="60439" y="126406"/>
                </a:lnTo>
                <a:lnTo>
                  <a:pt x="94818" y="103688"/>
                </a:lnTo>
                <a:lnTo>
                  <a:pt x="127634" y="97603"/>
                </a:lnTo>
                <a:lnTo>
                  <a:pt x="145166" y="99120"/>
                </a:lnTo>
                <a:lnTo>
                  <a:pt x="182403" y="121883"/>
                </a:lnTo>
                <a:lnTo>
                  <a:pt x="198477" y="170069"/>
                </a:lnTo>
                <a:lnTo>
                  <a:pt x="199548" y="191359"/>
                </a:lnTo>
                <a:lnTo>
                  <a:pt x="199548" y="339446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 descr=""/>
          <p:cNvSpPr/>
          <p:nvPr/>
        </p:nvSpPr>
        <p:spPr>
          <a:xfrm>
            <a:off x="9264967" y="649339"/>
            <a:ext cx="113664" cy="40640"/>
          </a:xfrm>
          <a:custGeom>
            <a:avLst/>
            <a:gdLst/>
            <a:ahLst/>
            <a:cxnLst/>
            <a:rect l="l" t="t" r="r" b="b"/>
            <a:pathLst>
              <a:path w="113665" h="40640">
                <a:moveTo>
                  <a:pt x="113347" y="40387"/>
                </a:moveTo>
                <a:lnTo>
                  <a:pt x="0" y="40387"/>
                </a:lnTo>
                <a:lnTo>
                  <a:pt x="0" y="0"/>
                </a:lnTo>
                <a:lnTo>
                  <a:pt x="113347" y="0"/>
                </a:lnTo>
                <a:lnTo>
                  <a:pt x="113347" y="40387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7" name="object 37" descr=""/>
          <p:cNvGrpSpPr/>
          <p:nvPr/>
        </p:nvGrpSpPr>
        <p:grpSpPr>
          <a:xfrm>
            <a:off x="9533095" y="476249"/>
            <a:ext cx="480059" cy="320675"/>
            <a:chOff x="9533095" y="476249"/>
            <a:chExt cx="480059" cy="320675"/>
          </a:xfrm>
        </p:grpSpPr>
        <p:sp>
          <p:nvSpPr>
            <p:cNvPr id="38" name="object 38" descr=""/>
            <p:cNvSpPr/>
            <p:nvPr/>
          </p:nvSpPr>
          <p:spPr>
            <a:xfrm>
              <a:off x="9533095" y="476249"/>
              <a:ext cx="219075" cy="314960"/>
            </a:xfrm>
            <a:custGeom>
              <a:avLst/>
              <a:gdLst/>
              <a:ahLst/>
              <a:cxnLst/>
              <a:rect l="l" t="t" r="r" b="b"/>
              <a:pathLst>
                <a:path w="219075" h="314959">
                  <a:moveTo>
                    <a:pt x="55244" y="314445"/>
                  </a:moveTo>
                  <a:lnTo>
                    <a:pt x="0" y="314445"/>
                  </a:lnTo>
                  <a:lnTo>
                    <a:pt x="0" y="0"/>
                  </a:lnTo>
                  <a:lnTo>
                    <a:pt x="98107" y="0"/>
                  </a:lnTo>
                  <a:lnTo>
                    <a:pt x="110743" y="300"/>
                  </a:lnTo>
                  <a:lnTo>
                    <a:pt x="156671" y="7632"/>
                  </a:lnTo>
                  <a:lnTo>
                    <a:pt x="191958" y="27360"/>
                  </a:lnTo>
                  <a:lnTo>
                    <a:pt x="205891" y="44714"/>
                  </a:lnTo>
                  <a:lnTo>
                    <a:pt x="55244" y="44714"/>
                  </a:lnTo>
                  <a:lnTo>
                    <a:pt x="55244" y="154337"/>
                  </a:lnTo>
                  <a:lnTo>
                    <a:pt x="202647" y="154337"/>
                  </a:lnTo>
                  <a:lnTo>
                    <a:pt x="198774" y="159927"/>
                  </a:lnTo>
                  <a:lnTo>
                    <a:pt x="167163" y="185349"/>
                  </a:lnTo>
                  <a:lnTo>
                    <a:pt x="124360" y="197549"/>
                  </a:lnTo>
                  <a:lnTo>
                    <a:pt x="100012" y="199052"/>
                  </a:lnTo>
                  <a:lnTo>
                    <a:pt x="55244" y="199052"/>
                  </a:lnTo>
                  <a:lnTo>
                    <a:pt x="55244" y="314445"/>
                  </a:lnTo>
                  <a:close/>
                </a:path>
                <a:path w="219075" h="314959">
                  <a:moveTo>
                    <a:pt x="202647" y="154337"/>
                  </a:moveTo>
                  <a:lnTo>
                    <a:pt x="95726" y="154337"/>
                  </a:lnTo>
                  <a:lnTo>
                    <a:pt x="125729" y="150761"/>
                  </a:lnTo>
                  <a:lnTo>
                    <a:pt x="147161" y="140033"/>
                  </a:lnTo>
                  <a:lnTo>
                    <a:pt x="160019" y="122154"/>
                  </a:lnTo>
                  <a:lnTo>
                    <a:pt x="164306" y="97122"/>
                  </a:lnTo>
                  <a:lnTo>
                    <a:pt x="163190" y="83374"/>
                  </a:lnTo>
                  <a:lnTo>
                    <a:pt x="136460" y="51070"/>
                  </a:lnTo>
                  <a:lnTo>
                    <a:pt x="93821" y="44714"/>
                  </a:lnTo>
                  <a:lnTo>
                    <a:pt x="205891" y="44714"/>
                  </a:lnTo>
                  <a:lnTo>
                    <a:pt x="218033" y="83975"/>
                  </a:lnTo>
                  <a:lnTo>
                    <a:pt x="218598" y="97122"/>
                  </a:lnTo>
                  <a:lnTo>
                    <a:pt x="218033" y="109683"/>
                  </a:lnTo>
                  <a:lnTo>
                    <a:pt x="216336" y="121402"/>
                  </a:lnTo>
                  <a:lnTo>
                    <a:pt x="213508" y="132280"/>
                  </a:lnTo>
                  <a:lnTo>
                    <a:pt x="209549" y="142317"/>
                  </a:lnTo>
                  <a:lnTo>
                    <a:pt x="204594" y="151528"/>
                  </a:lnTo>
                  <a:lnTo>
                    <a:pt x="202647" y="154337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9" name="object 39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790271" y="548851"/>
              <a:ext cx="222408" cy="247613"/>
            </a:xfrm>
            <a:prstGeom prst="rect">
              <a:avLst/>
            </a:prstGeom>
          </p:spPr>
        </p:pic>
      </p:grpSp>
      <p:sp>
        <p:nvSpPr>
          <p:cNvPr id="40" name="object 40" descr=""/>
          <p:cNvSpPr/>
          <p:nvPr/>
        </p:nvSpPr>
        <p:spPr>
          <a:xfrm>
            <a:off x="10066959" y="450290"/>
            <a:ext cx="487680" cy="346710"/>
          </a:xfrm>
          <a:custGeom>
            <a:avLst/>
            <a:gdLst/>
            <a:ahLst/>
            <a:cxnLst/>
            <a:rect l="l" t="t" r="r" b="b"/>
            <a:pathLst>
              <a:path w="487679" h="346709">
                <a:moveTo>
                  <a:pt x="82397" y="341376"/>
                </a:moveTo>
                <a:lnTo>
                  <a:pt x="75247" y="300024"/>
                </a:lnTo>
                <a:lnTo>
                  <a:pt x="73025" y="300659"/>
                </a:lnTo>
                <a:lnTo>
                  <a:pt x="71361" y="300990"/>
                </a:lnTo>
                <a:lnTo>
                  <a:pt x="63817" y="300990"/>
                </a:lnTo>
                <a:lnTo>
                  <a:pt x="61125" y="299618"/>
                </a:lnTo>
                <a:lnTo>
                  <a:pt x="56045" y="294170"/>
                </a:lnTo>
                <a:lnTo>
                  <a:pt x="54775" y="289445"/>
                </a:lnTo>
                <a:lnTo>
                  <a:pt x="54775" y="965"/>
                </a:lnTo>
                <a:lnTo>
                  <a:pt x="0" y="965"/>
                </a:lnTo>
                <a:lnTo>
                  <a:pt x="0" y="279831"/>
                </a:lnTo>
                <a:lnTo>
                  <a:pt x="749" y="294398"/>
                </a:lnTo>
                <a:lnTo>
                  <a:pt x="18961" y="336169"/>
                </a:lnTo>
                <a:lnTo>
                  <a:pt x="53340" y="346176"/>
                </a:lnTo>
                <a:lnTo>
                  <a:pt x="61950" y="345884"/>
                </a:lnTo>
                <a:lnTo>
                  <a:pt x="69659" y="344982"/>
                </a:lnTo>
                <a:lnTo>
                  <a:pt x="76479" y="343471"/>
                </a:lnTo>
                <a:lnTo>
                  <a:pt x="82397" y="341376"/>
                </a:lnTo>
                <a:close/>
              </a:path>
              <a:path w="487679" h="346709">
                <a:moveTo>
                  <a:pt x="183845" y="104330"/>
                </a:moveTo>
                <a:lnTo>
                  <a:pt x="129070" y="104330"/>
                </a:lnTo>
                <a:lnTo>
                  <a:pt x="129070" y="340410"/>
                </a:lnTo>
                <a:lnTo>
                  <a:pt x="183845" y="340410"/>
                </a:lnTo>
                <a:lnTo>
                  <a:pt x="183845" y="104330"/>
                </a:lnTo>
                <a:close/>
              </a:path>
              <a:path w="487679" h="346709">
                <a:moveTo>
                  <a:pt x="190512" y="22440"/>
                </a:moveTo>
                <a:lnTo>
                  <a:pt x="156692" y="0"/>
                </a:lnTo>
                <a:lnTo>
                  <a:pt x="149644" y="558"/>
                </a:lnTo>
                <a:lnTo>
                  <a:pt x="122885" y="22440"/>
                </a:lnTo>
                <a:lnTo>
                  <a:pt x="122885" y="41033"/>
                </a:lnTo>
                <a:lnTo>
                  <a:pt x="156692" y="62992"/>
                </a:lnTo>
                <a:lnTo>
                  <a:pt x="163741" y="62445"/>
                </a:lnTo>
                <a:lnTo>
                  <a:pt x="190512" y="41033"/>
                </a:lnTo>
                <a:lnTo>
                  <a:pt x="190512" y="22440"/>
                </a:lnTo>
                <a:close/>
              </a:path>
              <a:path w="487679" h="346709">
                <a:moveTo>
                  <a:pt x="383857" y="337527"/>
                </a:moveTo>
                <a:lnTo>
                  <a:pt x="374332" y="296659"/>
                </a:lnTo>
                <a:lnTo>
                  <a:pt x="370840" y="298259"/>
                </a:lnTo>
                <a:lnTo>
                  <a:pt x="366953" y="299542"/>
                </a:lnTo>
                <a:lnTo>
                  <a:pt x="358381" y="301459"/>
                </a:lnTo>
                <a:lnTo>
                  <a:pt x="354177" y="301942"/>
                </a:lnTo>
                <a:lnTo>
                  <a:pt x="350050" y="301942"/>
                </a:lnTo>
                <a:lnTo>
                  <a:pt x="335673" y="299364"/>
                </a:lnTo>
                <a:lnTo>
                  <a:pt x="325399" y="291604"/>
                </a:lnTo>
                <a:lnTo>
                  <a:pt x="319239" y="278688"/>
                </a:lnTo>
                <a:lnTo>
                  <a:pt x="317182" y="260591"/>
                </a:lnTo>
                <a:lnTo>
                  <a:pt x="317182" y="148094"/>
                </a:lnTo>
                <a:lnTo>
                  <a:pt x="376720" y="148094"/>
                </a:lnTo>
                <a:lnTo>
                  <a:pt x="376720" y="104330"/>
                </a:lnTo>
                <a:lnTo>
                  <a:pt x="317182" y="104330"/>
                </a:lnTo>
                <a:lnTo>
                  <a:pt x="317182" y="39903"/>
                </a:lnTo>
                <a:lnTo>
                  <a:pt x="271462" y="39903"/>
                </a:lnTo>
                <a:lnTo>
                  <a:pt x="264795" y="104330"/>
                </a:lnTo>
                <a:lnTo>
                  <a:pt x="228600" y="106743"/>
                </a:lnTo>
                <a:lnTo>
                  <a:pt x="228600" y="148094"/>
                </a:lnTo>
                <a:lnTo>
                  <a:pt x="261937" y="148094"/>
                </a:lnTo>
                <a:lnTo>
                  <a:pt x="261937" y="260591"/>
                </a:lnTo>
                <a:lnTo>
                  <a:pt x="262191" y="269989"/>
                </a:lnTo>
                <a:lnTo>
                  <a:pt x="271233" y="309994"/>
                </a:lnTo>
                <a:lnTo>
                  <a:pt x="301713" y="339928"/>
                </a:lnTo>
                <a:lnTo>
                  <a:pt x="336232" y="346176"/>
                </a:lnTo>
                <a:lnTo>
                  <a:pt x="343039" y="346011"/>
                </a:lnTo>
                <a:lnTo>
                  <a:pt x="377507" y="339763"/>
                </a:lnTo>
                <a:lnTo>
                  <a:pt x="383857" y="337527"/>
                </a:lnTo>
                <a:close/>
              </a:path>
              <a:path w="487679" h="346709">
                <a:moveTo>
                  <a:pt x="480542" y="104330"/>
                </a:moveTo>
                <a:lnTo>
                  <a:pt x="425767" y="104330"/>
                </a:lnTo>
                <a:lnTo>
                  <a:pt x="425767" y="340410"/>
                </a:lnTo>
                <a:lnTo>
                  <a:pt x="480542" y="340410"/>
                </a:lnTo>
                <a:lnTo>
                  <a:pt x="480542" y="104330"/>
                </a:lnTo>
                <a:close/>
              </a:path>
              <a:path w="487679" h="346709">
                <a:moveTo>
                  <a:pt x="487210" y="22440"/>
                </a:moveTo>
                <a:lnTo>
                  <a:pt x="453390" y="0"/>
                </a:lnTo>
                <a:lnTo>
                  <a:pt x="446341" y="558"/>
                </a:lnTo>
                <a:lnTo>
                  <a:pt x="419582" y="22440"/>
                </a:lnTo>
                <a:lnTo>
                  <a:pt x="419582" y="41033"/>
                </a:lnTo>
                <a:lnTo>
                  <a:pt x="453390" y="62992"/>
                </a:lnTo>
                <a:lnTo>
                  <a:pt x="460451" y="62445"/>
                </a:lnTo>
                <a:lnTo>
                  <a:pt x="487210" y="41033"/>
                </a:lnTo>
                <a:lnTo>
                  <a:pt x="487210" y="22440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 descr=""/>
          <p:cNvSpPr/>
          <p:nvPr/>
        </p:nvSpPr>
        <p:spPr>
          <a:xfrm>
            <a:off x="10617517" y="451248"/>
            <a:ext cx="210185" cy="339725"/>
          </a:xfrm>
          <a:custGeom>
            <a:avLst/>
            <a:gdLst/>
            <a:ahLst/>
            <a:cxnLst/>
            <a:rect l="l" t="t" r="r" b="b"/>
            <a:pathLst>
              <a:path w="210184" h="339725">
                <a:moveTo>
                  <a:pt x="210026" y="339446"/>
                </a:moveTo>
                <a:lnTo>
                  <a:pt x="150494" y="339446"/>
                </a:lnTo>
                <a:lnTo>
                  <a:pt x="90487" y="237035"/>
                </a:lnTo>
                <a:lnTo>
                  <a:pt x="53816" y="279346"/>
                </a:lnTo>
                <a:lnTo>
                  <a:pt x="53816" y="339446"/>
                </a:lnTo>
                <a:lnTo>
                  <a:pt x="0" y="339446"/>
                </a:lnTo>
                <a:lnTo>
                  <a:pt x="0" y="0"/>
                </a:lnTo>
                <a:lnTo>
                  <a:pt x="53816" y="0"/>
                </a:lnTo>
                <a:lnTo>
                  <a:pt x="53816" y="212034"/>
                </a:lnTo>
                <a:lnTo>
                  <a:pt x="55244" y="212034"/>
                </a:lnTo>
                <a:lnTo>
                  <a:pt x="141922" y="103372"/>
                </a:lnTo>
                <a:lnTo>
                  <a:pt x="201929" y="103372"/>
                </a:lnTo>
                <a:lnTo>
                  <a:pt x="121919" y="199533"/>
                </a:lnTo>
                <a:lnTo>
                  <a:pt x="210026" y="339446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2" name="object 42" descr=""/>
          <p:cNvGrpSpPr/>
          <p:nvPr/>
        </p:nvGrpSpPr>
        <p:grpSpPr>
          <a:xfrm>
            <a:off x="488632" y="1069119"/>
            <a:ext cx="544195" cy="162560"/>
            <a:chOff x="488632" y="1069119"/>
            <a:chExt cx="544195" cy="162560"/>
          </a:xfrm>
        </p:grpSpPr>
        <p:pic>
          <p:nvPicPr>
            <p:cNvPr id="43" name="object 43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88632" y="1073535"/>
              <a:ext cx="118586" cy="158065"/>
            </a:xfrm>
            <a:prstGeom prst="rect">
              <a:avLst/>
            </a:prstGeom>
          </p:spPr>
        </p:pic>
        <p:pic>
          <p:nvPicPr>
            <p:cNvPr id="44" name="object 44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35555" y="1069119"/>
              <a:ext cx="90725" cy="162482"/>
            </a:xfrm>
            <a:prstGeom prst="rect">
              <a:avLst/>
            </a:prstGeom>
          </p:spPr>
        </p:pic>
        <p:pic>
          <p:nvPicPr>
            <p:cNvPr id="45" name="object 45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49855" y="1084228"/>
              <a:ext cx="282654" cy="147373"/>
            </a:xfrm>
            <a:prstGeom prst="rect">
              <a:avLst/>
            </a:prstGeom>
          </p:spPr>
        </p:pic>
      </p:grpSp>
      <p:grpSp>
        <p:nvGrpSpPr>
          <p:cNvPr id="46" name="object 46" descr=""/>
          <p:cNvGrpSpPr/>
          <p:nvPr/>
        </p:nvGrpSpPr>
        <p:grpSpPr>
          <a:xfrm>
            <a:off x="1101566" y="1060518"/>
            <a:ext cx="313690" cy="171450"/>
            <a:chOff x="1101566" y="1060518"/>
            <a:chExt cx="313690" cy="171450"/>
          </a:xfrm>
        </p:grpSpPr>
        <p:pic>
          <p:nvPicPr>
            <p:cNvPr id="47" name="object 47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101566" y="1113052"/>
              <a:ext cx="90725" cy="118549"/>
            </a:xfrm>
            <a:prstGeom prst="rect">
              <a:avLst/>
            </a:prstGeom>
          </p:spPr>
        </p:pic>
        <p:pic>
          <p:nvPicPr>
            <p:cNvPr id="48" name="object 48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227058" y="1115841"/>
              <a:ext cx="92154" cy="115760"/>
            </a:xfrm>
            <a:prstGeom prst="rect">
              <a:avLst/>
            </a:prstGeom>
          </p:spPr>
        </p:pic>
        <p:pic>
          <p:nvPicPr>
            <p:cNvPr id="49" name="object 49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345882" y="1060518"/>
              <a:ext cx="68818" cy="168293"/>
            </a:xfrm>
            <a:prstGeom prst="rect">
              <a:avLst/>
            </a:prstGeom>
          </p:spPr>
        </p:pic>
      </p:grpSp>
      <p:grpSp>
        <p:nvGrpSpPr>
          <p:cNvPr id="50" name="object 50" descr=""/>
          <p:cNvGrpSpPr/>
          <p:nvPr/>
        </p:nvGrpSpPr>
        <p:grpSpPr>
          <a:xfrm>
            <a:off x="1467088" y="1063307"/>
            <a:ext cx="418465" cy="168910"/>
            <a:chOff x="1467088" y="1063307"/>
            <a:chExt cx="418465" cy="168910"/>
          </a:xfrm>
        </p:grpSpPr>
        <p:pic>
          <p:nvPicPr>
            <p:cNvPr id="51" name="object 51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467088" y="1063307"/>
              <a:ext cx="101441" cy="168293"/>
            </a:xfrm>
            <a:prstGeom prst="rect">
              <a:avLst/>
            </a:prstGeom>
          </p:spPr>
        </p:pic>
        <p:pic>
          <p:nvPicPr>
            <p:cNvPr id="52" name="object 52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599009" y="1113052"/>
              <a:ext cx="98107" cy="118549"/>
            </a:xfrm>
            <a:prstGeom prst="rect">
              <a:avLst/>
            </a:prstGeom>
          </p:spPr>
        </p:pic>
        <p:pic>
          <p:nvPicPr>
            <p:cNvPr id="53" name="object 53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725691" y="1113052"/>
              <a:ext cx="159781" cy="115760"/>
            </a:xfrm>
            <a:prstGeom prst="rect">
              <a:avLst/>
            </a:prstGeom>
          </p:spPr>
        </p:pic>
      </p:grpSp>
      <p:pic>
        <p:nvPicPr>
          <p:cNvPr id="54" name="object 54" descr="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972627" y="1076325"/>
            <a:ext cx="103108" cy="152487"/>
          </a:xfrm>
          <a:prstGeom prst="rect">
            <a:avLst/>
          </a:prstGeom>
        </p:spPr>
      </p:pic>
      <p:grpSp>
        <p:nvGrpSpPr>
          <p:cNvPr id="55" name="object 55" descr=""/>
          <p:cNvGrpSpPr/>
          <p:nvPr/>
        </p:nvGrpSpPr>
        <p:grpSpPr>
          <a:xfrm>
            <a:off x="2096928" y="1063307"/>
            <a:ext cx="617855" cy="168910"/>
            <a:chOff x="2096928" y="1063307"/>
            <a:chExt cx="617855" cy="168910"/>
          </a:xfrm>
        </p:grpSpPr>
        <p:pic>
          <p:nvPicPr>
            <p:cNvPr id="56" name="object 56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226230" y="1063307"/>
              <a:ext cx="101441" cy="168293"/>
            </a:xfrm>
            <a:prstGeom prst="rect">
              <a:avLst/>
            </a:prstGeom>
          </p:spPr>
        </p:pic>
        <p:pic>
          <p:nvPicPr>
            <p:cNvPr id="57" name="object 57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096928" y="1113052"/>
              <a:ext cx="107156" cy="118549"/>
            </a:xfrm>
            <a:prstGeom prst="rect">
              <a:avLst/>
            </a:prstGeom>
          </p:spPr>
        </p:pic>
        <p:sp>
          <p:nvSpPr>
            <p:cNvPr id="58" name="object 58" descr=""/>
            <p:cNvSpPr/>
            <p:nvPr/>
          </p:nvSpPr>
          <p:spPr>
            <a:xfrm>
              <a:off x="2363152" y="1067956"/>
              <a:ext cx="27305" cy="161290"/>
            </a:xfrm>
            <a:custGeom>
              <a:avLst/>
              <a:gdLst/>
              <a:ahLst/>
              <a:cxnLst/>
              <a:rect l="l" t="t" r="r" b="b"/>
              <a:pathLst>
                <a:path w="27305" h="161290">
                  <a:moveTo>
                    <a:pt x="23098" y="160855"/>
                  </a:moveTo>
                  <a:lnTo>
                    <a:pt x="3571" y="160855"/>
                  </a:lnTo>
                  <a:lnTo>
                    <a:pt x="3571" y="47884"/>
                  </a:lnTo>
                  <a:lnTo>
                    <a:pt x="23098" y="47884"/>
                  </a:lnTo>
                  <a:lnTo>
                    <a:pt x="23098" y="160855"/>
                  </a:lnTo>
                  <a:close/>
                </a:path>
                <a:path w="27305" h="161290">
                  <a:moveTo>
                    <a:pt x="17383" y="24639"/>
                  </a:moveTo>
                  <a:lnTo>
                    <a:pt x="9763" y="24639"/>
                  </a:lnTo>
                  <a:lnTo>
                    <a:pt x="6548" y="23477"/>
                  </a:lnTo>
                  <a:lnTo>
                    <a:pt x="1309" y="18828"/>
                  </a:lnTo>
                  <a:lnTo>
                    <a:pt x="0" y="15884"/>
                  </a:lnTo>
                  <a:lnTo>
                    <a:pt x="0" y="8600"/>
                  </a:lnTo>
                  <a:lnTo>
                    <a:pt x="1309" y="5617"/>
                  </a:lnTo>
                  <a:lnTo>
                    <a:pt x="6548" y="1123"/>
                  </a:lnTo>
                  <a:lnTo>
                    <a:pt x="9763" y="0"/>
                  </a:lnTo>
                  <a:lnTo>
                    <a:pt x="17383" y="0"/>
                  </a:lnTo>
                  <a:lnTo>
                    <a:pt x="20597" y="1123"/>
                  </a:lnTo>
                  <a:lnTo>
                    <a:pt x="25836" y="5617"/>
                  </a:lnTo>
                  <a:lnTo>
                    <a:pt x="27146" y="8600"/>
                  </a:lnTo>
                  <a:lnTo>
                    <a:pt x="27146" y="15884"/>
                  </a:lnTo>
                  <a:lnTo>
                    <a:pt x="25836" y="18828"/>
                  </a:lnTo>
                  <a:lnTo>
                    <a:pt x="20597" y="23477"/>
                  </a:lnTo>
                  <a:lnTo>
                    <a:pt x="17383" y="24639"/>
                  </a:lnTo>
                  <a:close/>
                </a:path>
              </a:pathLst>
            </a:custGeom>
            <a:solidFill>
              <a:srgbClr val="444444">
                <a:alpha val="7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9" name="object 59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423636" y="1115841"/>
              <a:ext cx="92154" cy="115760"/>
            </a:xfrm>
            <a:prstGeom prst="rect">
              <a:avLst/>
            </a:prstGeom>
          </p:spPr>
        </p:pic>
        <p:pic>
          <p:nvPicPr>
            <p:cNvPr id="60" name="object 60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554843" y="1113052"/>
              <a:ext cx="159781" cy="115760"/>
            </a:xfrm>
            <a:prstGeom prst="rect">
              <a:avLst/>
            </a:prstGeom>
          </p:spPr>
        </p:pic>
      </p:grpSp>
      <p:grpSp>
        <p:nvGrpSpPr>
          <p:cNvPr id="61" name="object 61" descr=""/>
          <p:cNvGrpSpPr/>
          <p:nvPr/>
        </p:nvGrpSpPr>
        <p:grpSpPr>
          <a:xfrm>
            <a:off x="2788919" y="1077719"/>
            <a:ext cx="454659" cy="154305"/>
            <a:chOff x="2788919" y="1077719"/>
            <a:chExt cx="454659" cy="154305"/>
          </a:xfrm>
        </p:grpSpPr>
        <p:pic>
          <p:nvPicPr>
            <p:cNvPr id="62" name="object 62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788919" y="1077719"/>
              <a:ext cx="99059" cy="151092"/>
            </a:xfrm>
            <a:prstGeom prst="rect">
              <a:avLst/>
            </a:prstGeom>
          </p:spPr>
        </p:pic>
        <p:pic>
          <p:nvPicPr>
            <p:cNvPr id="63" name="object 63" descr="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909172" y="1077719"/>
              <a:ext cx="97393" cy="153881"/>
            </a:xfrm>
            <a:prstGeom prst="rect">
              <a:avLst/>
            </a:prstGeom>
          </p:spPr>
        </p:pic>
        <p:pic>
          <p:nvPicPr>
            <p:cNvPr id="64" name="object 64" descr="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025616" y="1077719"/>
              <a:ext cx="99059" cy="151092"/>
            </a:xfrm>
            <a:prstGeom prst="rect">
              <a:avLst/>
            </a:prstGeom>
          </p:spPr>
        </p:pic>
        <p:pic>
          <p:nvPicPr>
            <p:cNvPr id="65" name="object 65" descr="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145869" y="1077719"/>
              <a:ext cx="97393" cy="153881"/>
            </a:xfrm>
            <a:prstGeom prst="rect">
              <a:avLst/>
            </a:prstGeom>
          </p:spPr>
        </p:pic>
      </p:grpSp>
      <p:grpSp>
        <p:nvGrpSpPr>
          <p:cNvPr id="66" name="object 66" descr=""/>
          <p:cNvGrpSpPr/>
          <p:nvPr/>
        </p:nvGrpSpPr>
        <p:grpSpPr>
          <a:xfrm>
            <a:off x="476249" y="1800224"/>
            <a:ext cx="3686175" cy="1752600"/>
            <a:chOff x="476249" y="1800224"/>
            <a:chExt cx="3686175" cy="1752600"/>
          </a:xfrm>
        </p:grpSpPr>
        <p:pic>
          <p:nvPicPr>
            <p:cNvPr id="67" name="object 67" descr="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003458" y="2032197"/>
              <a:ext cx="2631757" cy="1288705"/>
            </a:xfrm>
            <a:prstGeom prst="rect">
              <a:avLst/>
            </a:prstGeom>
          </p:spPr>
        </p:pic>
        <p:sp>
          <p:nvSpPr>
            <p:cNvPr id="68" name="object 68" descr=""/>
            <p:cNvSpPr/>
            <p:nvPr/>
          </p:nvSpPr>
          <p:spPr>
            <a:xfrm>
              <a:off x="481012" y="1804987"/>
              <a:ext cx="3676650" cy="1743075"/>
            </a:xfrm>
            <a:custGeom>
              <a:avLst/>
              <a:gdLst/>
              <a:ahLst/>
              <a:cxnLst/>
              <a:rect l="l" t="t" r="r" b="b"/>
              <a:pathLst>
                <a:path w="3676650" h="1743075">
                  <a:moveTo>
                    <a:pt x="0" y="0"/>
                  </a:moveTo>
                  <a:lnTo>
                    <a:pt x="3676649" y="0"/>
                  </a:lnTo>
                  <a:lnTo>
                    <a:pt x="3676649" y="1743074"/>
                  </a:lnTo>
                  <a:lnTo>
                    <a:pt x="0" y="1743074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44444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9" name="object 69" descr=""/>
          <p:cNvGrpSpPr/>
          <p:nvPr/>
        </p:nvGrpSpPr>
        <p:grpSpPr>
          <a:xfrm>
            <a:off x="4257674" y="1800224"/>
            <a:ext cx="3676650" cy="1752600"/>
            <a:chOff x="4257674" y="1800224"/>
            <a:chExt cx="3676650" cy="1752600"/>
          </a:xfrm>
        </p:grpSpPr>
        <p:pic>
          <p:nvPicPr>
            <p:cNvPr id="70" name="object 70" descr="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784407" y="2067931"/>
              <a:ext cx="2623184" cy="1217237"/>
            </a:xfrm>
            <a:prstGeom prst="rect">
              <a:avLst/>
            </a:prstGeom>
          </p:spPr>
        </p:pic>
        <p:sp>
          <p:nvSpPr>
            <p:cNvPr id="71" name="object 71" descr=""/>
            <p:cNvSpPr/>
            <p:nvPr/>
          </p:nvSpPr>
          <p:spPr>
            <a:xfrm>
              <a:off x="4262437" y="1804987"/>
              <a:ext cx="3667125" cy="1743075"/>
            </a:xfrm>
            <a:custGeom>
              <a:avLst/>
              <a:gdLst/>
              <a:ahLst/>
              <a:cxnLst/>
              <a:rect l="l" t="t" r="r" b="b"/>
              <a:pathLst>
                <a:path w="3667125" h="1743075">
                  <a:moveTo>
                    <a:pt x="0" y="0"/>
                  </a:moveTo>
                  <a:lnTo>
                    <a:pt x="3667124" y="0"/>
                  </a:lnTo>
                  <a:lnTo>
                    <a:pt x="3667124" y="1743074"/>
                  </a:lnTo>
                  <a:lnTo>
                    <a:pt x="0" y="1743074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44444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2" name="object 72" descr=""/>
          <p:cNvGrpSpPr/>
          <p:nvPr/>
        </p:nvGrpSpPr>
        <p:grpSpPr>
          <a:xfrm>
            <a:off x="8029574" y="1800224"/>
            <a:ext cx="3686175" cy="1752600"/>
            <a:chOff x="8029574" y="1800224"/>
            <a:chExt cx="3686175" cy="1752600"/>
          </a:xfrm>
        </p:grpSpPr>
        <p:pic>
          <p:nvPicPr>
            <p:cNvPr id="73" name="object 73" descr="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8689158" y="2025095"/>
              <a:ext cx="2367007" cy="1302908"/>
            </a:xfrm>
            <a:prstGeom prst="rect">
              <a:avLst/>
            </a:prstGeom>
          </p:spPr>
        </p:pic>
        <p:sp>
          <p:nvSpPr>
            <p:cNvPr id="74" name="object 74" descr=""/>
            <p:cNvSpPr/>
            <p:nvPr/>
          </p:nvSpPr>
          <p:spPr>
            <a:xfrm>
              <a:off x="8034336" y="1804987"/>
              <a:ext cx="3676650" cy="1743075"/>
            </a:xfrm>
            <a:custGeom>
              <a:avLst/>
              <a:gdLst/>
              <a:ahLst/>
              <a:cxnLst/>
              <a:rect l="l" t="t" r="r" b="b"/>
              <a:pathLst>
                <a:path w="3676650" h="1743075">
                  <a:moveTo>
                    <a:pt x="0" y="0"/>
                  </a:moveTo>
                  <a:lnTo>
                    <a:pt x="3676649" y="0"/>
                  </a:lnTo>
                  <a:lnTo>
                    <a:pt x="3676649" y="1743074"/>
                  </a:lnTo>
                  <a:lnTo>
                    <a:pt x="0" y="1743074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44444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5" name="object 75" descr=""/>
          <p:cNvGrpSpPr/>
          <p:nvPr/>
        </p:nvGrpSpPr>
        <p:grpSpPr>
          <a:xfrm>
            <a:off x="476249" y="3648074"/>
            <a:ext cx="3686175" cy="1762125"/>
            <a:chOff x="476249" y="3648074"/>
            <a:chExt cx="3686175" cy="1762125"/>
          </a:xfrm>
        </p:grpSpPr>
        <p:pic>
          <p:nvPicPr>
            <p:cNvPr id="76" name="object 76" descr="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250709" y="3854962"/>
              <a:ext cx="2137255" cy="1348399"/>
            </a:xfrm>
            <a:prstGeom prst="rect">
              <a:avLst/>
            </a:prstGeom>
          </p:spPr>
        </p:pic>
        <p:sp>
          <p:nvSpPr>
            <p:cNvPr id="77" name="object 77" descr=""/>
            <p:cNvSpPr/>
            <p:nvPr/>
          </p:nvSpPr>
          <p:spPr>
            <a:xfrm>
              <a:off x="481012" y="3652837"/>
              <a:ext cx="3676650" cy="1752600"/>
            </a:xfrm>
            <a:custGeom>
              <a:avLst/>
              <a:gdLst/>
              <a:ahLst/>
              <a:cxnLst/>
              <a:rect l="l" t="t" r="r" b="b"/>
              <a:pathLst>
                <a:path w="3676650" h="1752600">
                  <a:moveTo>
                    <a:pt x="0" y="0"/>
                  </a:moveTo>
                  <a:lnTo>
                    <a:pt x="3676649" y="0"/>
                  </a:lnTo>
                  <a:lnTo>
                    <a:pt x="3676649" y="1752599"/>
                  </a:lnTo>
                  <a:lnTo>
                    <a:pt x="0" y="17525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44444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8" name="object 78" descr=""/>
          <p:cNvGrpSpPr/>
          <p:nvPr/>
        </p:nvGrpSpPr>
        <p:grpSpPr>
          <a:xfrm>
            <a:off x="4257674" y="3648074"/>
            <a:ext cx="3676650" cy="1762125"/>
            <a:chOff x="4257674" y="3648074"/>
            <a:chExt cx="3676650" cy="1762125"/>
          </a:xfrm>
        </p:grpSpPr>
        <p:pic>
          <p:nvPicPr>
            <p:cNvPr id="79" name="object 79" descr="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5065795" y="3838574"/>
              <a:ext cx="2060409" cy="1381124"/>
            </a:xfrm>
            <a:prstGeom prst="rect">
              <a:avLst/>
            </a:prstGeom>
          </p:spPr>
        </p:pic>
        <p:sp>
          <p:nvSpPr>
            <p:cNvPr id="80" name="object 80" descr=""/>
            <p:cNvSpPr/>
            <p:nvPr/>
          </p:nvSpPr>
          <p:spPr>
            <a:xfrm>
              <a:off x="4262437" y="3652837"/>
              <a:ext cx="3667125" cy="1752600"/>
            </a:xfrm>
            <a:custGeom>
              <a:avLst/>
              <a:gdLst/>
              <a:ahLst/>
              <a:cxnLst/>
              <a:rect l="l" t="t" r="r" b="b"/>
              <a:pathLst>
                <a:path w="3667125" h="1752600">
                  <a:moveTo>
                    <a:pt x="0" y="0"/>
                  </a:moveTo>
                  <a:lnTo>
                    <a:pt x="3667124" y="0"/>
                  </a:lnTo>
                  <a:lnTo>
                    <a:pt x="3667124" y="1752599"/>
                  </a:lnTo>
                  <a:lnTo>
                    <a:pt x="0" y="17525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44444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1" name="object 81" descr=""/>
          <p:cNvGrpSpPr/>
          <p:nvPr/>
        </p:nvGrpSpPr>
        <p:grpSpPr>
          <a:xfrm>
            <a:off x="8029574" y="3648074"/>
            <a:ext cx="3686175" cy="1762125"/>
            <a:chOff x="8029574" y="3648074"/>
            <a:chExt cx="3686175" cy="1762125"/>
          </a:xfrm>
        </p:grpSpPr>
        <p:pic>
          <p:nvPicPr>
            <p:cNvPr id="82" name="object 82" descr="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8589201" y="3873183"/>
              <a:ext cx="2566921" cy="1311956"/>
            </a:xfrm>
            <a:prstGeom prst="rect">
              <a:avLst/>
            </a:prstGeom>
          </p:spPr>
        </p:pic>
        <p:sp>
          <p:nvSpPr>
            <p:cNvPr id="83" name="object 83" descr=""/>
            <p:cNvSpPr/>
            <p:nvPr/>
          </p:nvSpPr>
          <p:spPr>
            <a:xfrm>
              <a:off x="8034336" y="3652837"/>
              <a:ext cx="3676650" cy="1752600"/>
            </a:xfrm>
            <a:custGeom>
              <a:avLst/>
              <a:gdLst/>
              <a:ahLst/>
              <a:cxnLst/>
              <a:rect l="l" t="t" r="r" b="b"/>
              <a:pathLst>
                <a:path w="3676650" h="1752600">
                  <a:moveTo>
                    <a:pt x="0" y="0"/>
                  </a:moveTo>
                  <a:lnTo>
                    <a:pt x="3676649" y="0"/>
                  </a:lnTo>
                  <a:lnTo>
                    <a:pt x="3676649" y="1752599"/>
                  </a:lnTo>
                  <a:lnTo>
                    <a:pt x="0" y="17525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44444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4" name="object 84" descr=""/>
          <p:cNvGrpSpPr/>
          <p:nvPr/>
        </p:nvGrpSpPr>
        <p:grpSpPr>
          <a:xfrm>
            <a:off x="0" y="5905499"/>
            <a:ext cx="12192000" cy="952500"/>
            <a:chOff x="0" y="5905499"/>
            <a:chExt cx="12192000" cy="952500"/>
          </a:xfrm>
        </p:grpSpPr>
        <p:sp>
          <p:nvSpPr>
            <p:cNvPr id="85" name="object 85" descr=""/>
            <p:cNvSpPr/>
            <p:nvPr/>
          </p:nvSpPr>
          <p:spPr>
            <a:xfrm>
              <a:off x="0" y="5905499"/>
              <a:ext cx="12192000" cy="952500"/>
            </a:xfrm>
            <a:custGeom>
              <a:avLst/>
              <a:gdLst/>
              <a:ahLst/>
              <a:cxnLst/>
              <a:rect l="l" t="t" r="r" b="b"/>
              <a:pathLst>
                <a:path w="12192000" h="952500">
                  <a:moveTo>
                    <a:pt x="12191999" y="952499"/>
                  </a:moveTo>
                  <a:lnTo>
                    <a:pt x="0" y="952499"/>
                  </a:lnTo>
                  <a:lnTo>
                    <a:pt x="0" y="0"/>
                  </a:lnTo>
                  <a:lnTo>
                    <a:pt x="12191999" y="0"/>
                  </a:lnTo>
                  <a:lnTo>
                    <a:pt x="12191999" y="952499"/>
                  </a:lnTo>
                  <a:close/>
                </a:path>
              </a:pathLst>
            </a:custGeom>
            <a:solidFill>
              <a:srgbClr val="739EC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6" name="object 86" descr="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4588382" y="6272503"/>
              <a:ext cx="1928812" cy="206546"/>
            </a:xfrm>
            <a:prstGeom prst="rect">
              <a:avLst/>
            </a:prstGeom>
          </p:spPr>
        </p:pic>
        <p:pic>
          <p:nvPicPr>
            <p:cNvPr id="87" name="object 87" descr="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6539769" y="6296313"/>
              <a:ext cx="440626" cy="182736"/>
            </a:xfrm>
            <a:prstGeom prst="rect">
              <a:avLst/>
            </a:prstGeom>
          </p:spPr>
        </p:pic>
        <p:sp>
          <p:nvSpPr>
            <p:cNvPr id="88" name="object 88" descr=""/>
            <p:cNvSpPr/>
            <p:nvPr/>
          </p:nvSpPr>
          <p:spPr>
            <a:xfrm>
              <a:off x="7008114" y="6272503"/>
              <a:ext cx="40640" cy="203200"/>
            </a:xfrm>
            <a:custGeom>
              <a:avLst/>
              <a:gdLst/>
              <a:ahLst/>
              <a:cxnLst/>
              <a:rect l="l" t="t" r="r" b="b"/>
              <a:pathLst>
                <a:path w="40640" h="203200">
                  <a:moveTo>
                    <a:pt x="36575" y="203104"/>
                  </a:moveTo>
                  <a:lnTo>
                    <a:pt x="3714" y="203104"/>
                  </a:lnTo>
                  <a:lnTo>
                    <a:pt x="3714" y="62250"/>
                  </a:lnTo>
                  <a:lnTo>
                    <a:pt x="36575" y="62250"/>
                  </a:lnTo>
                  <a:lnTo>
                    <a:pt x="36575" y="203104"/>
                  </a:lnTo>
                  <a:close/>
                </a:path>
                <a:path w="40640" h="203200">
                  <a:moveTo>
                    <a:pt x="26193" y="37580"/>
                  </a:moveTo>
                  <a:lnTo>
                    <a:pt x="14382" y="37580"/>
                  </a:lnTo>
                  <a:lnTo>
                    <a:pt x="9524" y="35858"/>
                  </a:lnTo>
                  <a:lnTo>
                    <a:pt x="1904" y="28973"/>
                  </a:lnTo>
                  <a:lnTo>
                    <a:pt x="0" y="24479"/>
                  </a:lnTo>
                  <a:lnTo>
                    <a:pt x="0" y="13387"/>
                  </a:lnTo>
                  <a:lnTo>
                    <a:pt x="1904" y="8845"/>
                  </a:lnTo>
                  <a:lnTo>
                    <a:pt x="9524" y="1769"/>
                  </a:lnTo>
                  <a:lnTo>
                    <a:pt x="14382" y="0"/>
                  </a:lnTo>
                  <a:lnTo>
                    <a:pt x="26193" y="0"/>
                  </a:lnTo>
                  <a:lnTo>
                    <a:pt x="31051" y="1769"/>
                  </a:lnTo>
                  <a:lnTo>
                    <a:pt x="38671" y="8845"/>
                  </a:lnTo>
                  <a:lnTo>
                    <a:pt x="40576" y="13387"/>
                  </a:lnTo>
                  <a:lnTo>
                    <a:pt x="40576" y="24479"/>
                  </a:lnTo>
                  <a:lnTo>
                    <a:pt x="38671" y="28973"/>
                  </a:lnTo>
                  <a:lnTo>
                    <a:pt x="31051" y="35858"/>
                  </a:lnTo>
                  <a:lnTo>
                    <a:pt x="26193" y="375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9" name="object 89" descr="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086695" y="6331311"/>
              <a:ext cx="119729" cy="144295"/>
            </a:xfrm>
            <a:prstGeom prst="rect">
              <a:avLst/>
            </a:prstGeom>
          </p:spPr>
        </p:pic>
        <p:sp>
          <p:nvSpPr>
            <p:cNvPr id="90" name="object 90" descr=""/>
            <p:cNvSpPr/>
            <p:nvPr/>
          </p:nvSpPr>
          <p:spPr>
            <a:xfrm>
              <a:off x="7243857" y="6434298"/>
              <a:ext cx="43180" cy="45085"/>
            </a:xfrm>
            <a:custGeom>
              <a:avLst/>
              <a:gdLst/>
              <a:ahLst/>
              <a:cxnLst/>
              <a:rect l="l" t="t" r="r" b="b"/>
              <a:pathLst>
                <a:path w="43179" h="45085">
                  <a:moveTo>
                    <a:pt x="27527" y="44751"/>
                  </a:moveTo>
                  <a:lnTo>
                    <a:pt x="21431" y="44751"/>
                  </a:lnTo>
                  <a:lnTo>
                    <a:pt x="15335" y="44751"/>
                  </a:lnTo>
                  <a:lnTo>
                    <a:pt x="10239" y="42648"/>
                  </a:lnTo>
                  <a:lnTo>
                    <a:pt x="2047" y="34233"/>
                  </a:lnTo>
                  <a:lnTo>
                    <a:pt x="0" y="28878"/>
                  </a:lnTo>
                  <a:lnTo>
                    <a:pt x="0" y="15873"/>
                  </a:lnTo>
                  <a:lnTo>
                    <a:pt x="2047" y="10518"/>
                  </a:lnTo>
                  <a:lnTo>
                    <a:pt x="10239" y="2103"/>
                  </a:lnTo>
                  <a:lnTo>
                    <a:pt x="15335" y="0"/>
                  </a:lnTo>
                  <a:lnTo>
                    <a:pt x="27527" y="0"/>
                  </a:lnTo>
                  <a:lnTo>
                    <a:pt x="32575" y="2103"/>
                  </a:lnTo>
                  <a:lnTo>
                    <a:pt x="40576" y="10518"/>
                  </a:lnTo>
                  <a:lnTo>
                    <a:pt x="42576" y="15873"/>
                  </a:lnTo>
                  <a:lnTo>
                    <a:pt x="42576" y="28878"/>
                  </a:lnTo>
                  <a:lnTo>
                    <a:pt x="40576" y="34233"/>
                  </a:lnTo>
                  <a:lnTo>
                    <a:pt x="32575" y="42648"/>
                  </a:lnTo>
                  <a:lnTo>
                    <a:pt x="27527" y="447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1" name="object 91" descr="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7316723" y="6273076"/>
              <a:ext cx="128015" cy="205973"/>
            </a:xfrm>
            <a:prstGeom prst="rect">
              <a:avLst/>
            </a:prstGeom>
          </p:spPr>
        </p:pic>
        <p:pic>
          <p:nvPicPr>
            <p:cNvPr id="92" name="object 92" descr="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477315" y="6331311"/>
              <a:ext cx="122586" cy="147738"/>
            </a:xfrm>
            <a:prstGeom prst="rect">
              <a:avLst/>
            </a:prstGeom>
          </p:spPr>
        </p:pic>
      </p:grpSp>
      <p:grpSp>
        <p:nvGrpSpPr>
          <p:cNvPr id="93" name="object 93" descr=""/>
          <p:cNvGrpSpPr/>
          <p:nvPr/>
        </p:nvGrpSpPr>
        <p:grpSpPr>
          <a:xfrm>
            <a:off x="957214" y="5468219"/>
            <a:ext cx="554355" cy="115570"/>
            <a:chOff x="957214" y="5468219"/>
            <a:chExt cx="554355" cy="115570"/>
          </a:xfrm>
        </p:grpSpPr>
        <p:pic>
          <p:nvPicPr>
            <p:cNvPr id="94" name="object 94" descr="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957214" y="5476875"/>
              <a:ext cx="174472" cy="106755"/>
            </a:xfrm>
            <a:prstGeom prst="rect">
              <a:avLst/>
            </a:prstGeom>
          </p:spPr>
        </p:pic>
        <p:pic>
          <p:nvPicPr>
            <p:cNvPr id="95" name="object 95" descr="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151244" y="5468219"/>
              <a:ext cx="360267" cy="115411"/>
            </a:xfrm>
            <a:prstGeom prst="rect">
              <a:avLst/>
            </a:prstGeom>
          </p:spPr>
        </p:pic>
      </p:grpSp>
      <p:sp>
        <p:nvSpPr>
          <p:cNvPr id="96" name="object 96" descr=""/>
          <p:cNvSpPr/>
          <p:nvPr/>
        </p:nvSpPr>
        <p:spPr>
          <a:xfrm>
            <a:off x="1564170" y="5477421"/>
            <a:ext cx="551180" cy="135890"/>
          </a:xfrm>
          <a:custGeom>
            <a:avLst/>
            <a:gdLst/>
            <a:ahLst/>
            <a:cxnLst/>
            <a:rect l="l" t="t" r="r" b="b"/>
            <a:pathLst>
              <a:path w="551180" h="135889">
                <a:moveTo>
                  <a:pt x="69316" y="88341"/>
                </a:moveTo>
                <a:lnTo>
                  <a:pt x="19900" y="88341"/>
                </a:lnTo>
                <a:lnTo>
                  <a:pt x="19900" y="57670"/>
                </a:lnTo>
                <a:lnTo>
                  <a:pt x="60223" y="57670"/>
                </a:lnTo>
                <a:lnTo>
                  <a:pt x="60223" y="41719"/>
                </a:lnTo>
                <a:lnTo>
                  <a:pt x="19900" y="41719"/>
                </a:lnTo>
                <a:lnTo>
                  <a:pt x="19900" y="14732"/>
                </a:lnTo>
                <a:lnTo>
                  <a:pt x="67602" y="14732"/>
                </a:lnTo>
                <a:lnTo>
                  <a:pt x="67602" y="0"/>
                </a:lnTo>
                <a:lnTo>
                  <a:pt x="0" y="0"/>
                </a:lnTo>
                <a:lnTo>
                  <a:pt x="0" y="14732"/>
                </a:lnTo>
                <a:lnTo>
                  <a:pt x="0" y="41719"/>
                </a:lnTo>
                <a:lnTo>
                  <a:pt x="0" y="57670"/>
                </a:lnTo>
                <a:lnTo>
                  <a:pt x="0" y="88341"/>
                </a:lnTo>
                <a:lnTo>
                  <a:pt x="0" y="104292"/>
                </a:lnTo>
                <a:lnTo>
                  <a:pt x="69316" y="104292"/>
                </a:lnTo>
                <a:lnTo>
                  <a:pt x="69316" y="88341"/>
                </a:lnTo>
                <a:close/>
              </a:path>
              <a:path w="551180" h="135889">
                <a:moveTo>
                  <a:pt x="158178" y="104292"/>
                </a:moveTo>
                <a:lnTo>
                  <a:pt x="131419" y="65341"/>
                </a:lnTo>
                <a:lnTo>
                  <a:pt x="156286" y="25590"/>
                </a:lnTo>
                <a:lnTo>
                  <a:pt x="135877" y="25590"/>
                </a:lnTo>
                <a:lnTo>
                  <a:pt x="127812" y="40500"/>
                </a:lnTo>
                <a:lnTo>
                  <a:pt x="121297" y="53797"/>
                </a:lnTo>
                <a:lnTo>
                  <a:pt x="120611" y="53797"/>
                </a:lnTo>
                <a:lnTo>
                  <a:pt x="112890" y="40500"/>
                </a:lnTo>
                <a:lnTo>
                  <a:pt x="103454" y="25590"/>
                </a:lnTo>
                <a:lnTo>
                  <a:pt x="82181" y="25590"/>
                </a:lnTo>
                <a:lnTo>
                  <a:pt x="107226" y="63258"/>
                </a:lnTo>
                <a:lnTo>
                  <a:pt x="80467" y="104292"/>
                </a:lnTo>
                <a:lnTo>
                  <a:pt x="101053" y="104292"/>
                </a:lnTo>
                <a:lnTo>
                  <a:pt x="109969" y="88747"/>
                </a:lnTo>
                <a:lnTo>
                  <a:pt x="114858" y="79311"/>
                </a:lnTo>
                <a:lnTo>
                  <a:pt x="116090" y="77038"/>
                </a:lnTo>
                <a:lnTo>
                  <a:pt x="117348" y="74803"/>
                </a:lnTo>
                <a:lnTo>
                  <a:pt x="118033" y="74803"/>
                </a:lnTo>
                <a:lnTo>
                  <a:pt x="119519" y="77038"/>
                </a:lnTo>
                <a:lnTo>
                  <a:pt x="120980" y="79336"/>
                </a:lnTo>
                <a:lnTo>
                  <a:pt x="123837" y="84035"/>
                </a:lnTo>
                <a:lnTo>
                  <a:pt x="126606" y="88747"/>
                </a:lnTo>
                <a:lnTo>
                  <a:pt x="136906" y="104292"/>
                </a:lnTo>
                <a:lnTo>
                  <a:pt x="158178" y="104292"/>
                </a:lnTo>
                <a:close/>
              </a:path>
              <a:path w="551180" h="135889">
                <a:moveTo>
                  <a:pt x="249961" y="57645"/>
                </a:moveTo>
                <a:lnTo>
                  <a:pt x="240690" y="33921"/>
                </a:lnTo>
                <a:lnTo>
                  <a:pt x="238353" y="31038"/>
                </a:lnTo>
                <a:lnTo>
                  <a:pt x="234886" y="28333"/>
                </a:lnTo>
                <a:lnTo>
                  <a:pt x="229539" y="25882"/>
                </a:lnTo>
                <a:lnTo>
                  <a:pt x="229539" y="55994"/>
                </a:lnTo>
                <a:lnTo>
                  <a:pt x="229539" y="72872"/>
                </a:lnTo>
                <a:lnTo>
                  <a:pt x="227660" y="79629"/>
                </a:lnTo>
                <a:lnTo>
                  <a:pt x="220103" y="88722"/>
                </a:lnTo>
                <a:lnTo>
                  <a:pt x="215417" y="90982"/>
                </a:lnTo>
                <a:lnTo>
                  <a:pt x="207302" y="90982"/>
                </a:lnTo>
                <a:lnTo>
                  <a:pt x="204609" y="90512"/>
                </a:lnTo>
                <a:lnTo>
                  <a:pt x="198894" y="88582"/>
                </a:lnTo>
                <a:lnTo>
                  <a:pt x="195922" y="86868"/>
                </a:lnTo>
                <a:lnTo>
                  <a:pt x="192836" y="84416"/>
                </a:lnTo>
                <a:lnTo>
                  <a:pt x="192836" y="47713"/>
                </a:lnTo>
                <a:lnTo>
                  <a:pt x="199237" y="41833"/>
                </a:lnTo>
                <a:lnTo>
                  <a:pt x="205409" y="38887"/>
                </a:lnTo>
                <a:lnTo>
                  <a:pt x="217766" y="38887"/>
                </a:lnTo>
                <a:lnTo>
                  <a:pt x="222402" y="41084"/>
                </a:lnTo>
                <a:lnTo>
                  <a:pt x="228117" y="49847"/>
                </a:lnTo>
                <a:lnTo>
                  <a:pt x="229539" y="55994"/>
                </a:lnTo>
                <a:lnTo>
                  <a:pt x="229539" y="25882"/>
                </a:lnTo>
                <a:lnTo>
                  <a:pt x="226771" y="24599"/>
                </a:lnTo>
                <a:lnTo>
                  <a:pt x="222110" y="23660"/>
                </a:lnTo>
                <a:lnTo>
                  <a:pt x="212166" y="23660"/>
                </a:lnTo>
                <a:lnTo>
                  <a:pt x="207645" y="24676"/>
                </a:lnTo>
                <a:lnTo>
                  <a:pt x="198945" y="28740"/>
                </a:lnTo>
                <a:lnTo>
                  <a:pt x="195008" y="31140"/>
                </a:lnTo>
                <a:lnTo>
                  <a:pt x="191465" y="33921"/>
                </a:lnTo>
                <a:lnTo>
                  <a:pt x="190779" y="33921"/>
                </a:lnTo>
                <a:lnTo>
                  <a:pt x="189395" y="25590"/>
                </a:lnTo>
                <a:lnTo>
                  <a:pt x="173101" y="25590"/>
                </a:lnTo>
                <a:lnTo>
                  <a:pt x="173101" y="135394"/>
                </a:lnTo>
                <a:lnTo>
                  <a:pt x="192836" y="135394"/>
                </a:lnTo>
                <a:lnTo>
                  <a:pt x="192836" y="110705"/>
                </a:lnTo>
                <a:lnTo>
                  <a:pt x="192316" y="97561"/>
                </a:lnTo>
                <a:lnTo>
                  <a:pt x="195745" y="100342"/>
                </a:lnTo>
                <a:lnTo>
                  <a:pt x="199288" y="102476"/>
                </a:lnTo>
                <a:lnTo>
                  <a:pt x="206616" y="105473"/>
                </a:lnTo>
                <a:lnTo>
                  <a:pt x="210273" y="106210"/>
                </a:lnTo>
                <a:lnTo>
                  <a:pt x="218617" y="106210"/>
                </a:lnTo>
                <a:lnTo>
                  <a:pt x="248958" y="76479"/>
                </a:lnTo>
                <a:lnTo>
                  <a:pt x="249961" y="70472"/>
                </a:lnTo>
                <a:lnTo>
                  <a:pt x="249961" y="57645"/>
                </a:lnTo>
                <a:close/>
              </a:path>
              <a:path w="551180" h="135889">
                <a:moveTo>
                  <a:pt x="337972" y="55562"/>
                </a:moveTo>
                <a:lnTo>
                  <a:pt x="337223" y="50546"/>
                </a:lnTo>
                <a:lnTo>
                  <a:pt x="334251" y="41351"/>
                </a:lnTo>
                <a:lnTo>
                  <a:pt x="332346" y="37934"/>
                </a:lnTo>
                <a:lnTo>
                  <a:pt x="332054" y="37401"/>
                </a:lnTo>
                <a:lnTo>
                  <a:pt x="326212" y="30772"/>
                </a:lnTo>
                <a:lnTo>
                  <a:pt x="322580" y="28206"/>
                </a:lnTo>
                <a:lnTo>
                  <a:pt x="320814" y="27470"/>
                </a:lnTo>
                <a:lnTo>
                  <a:pt x="320814" y="57480"/>
                </a:lnTo>
                <a:lnTo>
                  <a:pt x="283413" y="57480"/>
                </a:lnTo>
                <a:lnTo>
                  <a:pt x="284327" y="51079"/>
                </a:lnTo>
                <a:lnTo>
                  <a:pt x="286677" y="46215"/>
                </a:lnTo>
                <a:lnTo>
                  <a:pt x="294220" y="39585"/>
                </a:lnTo>
                <a:lnTo>
                  <a:pt x="298627" y="37934"/>
                </a:lnTo>
                <a:lnTo>
                  <a:pt x="309486" y="37934"/>
                </a:lnTo>
                <a:lnTo>
                  <a:pt x="313804" y="39662"/>
                </a:lnTo>
                <a:lnTo>
                  <a:pt x="319417" y="46609"/>
                </a:lnTo>
                <a:lnTo>
                  <a:pt x="320713" y="51079"/>
                </a:lnTo>
                <a:lnTo>
                  <a:pt x="320814" y="57480"/>
                </a:lnTo>
                <a:lnTo>
                  <a:pt x="320814" y="27470"/>
                </a:lnTo>
                <a:lnTo>
                  <a:pt x="313893" y="24574"/>
                </a:lnTo>
                <a:lnTo>
                  <a:pt x="308864" y="23660"/>
                </a:lnTo>
                <a:lnTo>
                  <a:pt x="298221" y="23660"/>
                </a:lnTo>
                <a:lnTo>
                  <a:pt x="265455" y="52832"/>
                </a:lnTo>
                <a:lnTo>
                  <a:pt x="264375" y="58610"/>
                </a:lnTo>
                <a:lnTo>
                  <a:pt x="264375" y="71539"/>
                </a:lnTo>
                <a:lnTo>
                  <a:pt x="294627" y="105283"/>
                </a:lnTo>
                <a:lnTo>
                  <a:pt x="300050" y="106210"/>
                </a:lnTo>
                <a:lnTo>
                  <a:pt x="311264" y="106210"/>
                </a:lnTo>
                <a:lnTo>
                  <a:pt x="316407" y="105410"/>
                </a:lnTo>
                <a:lnTo>
                  <a:pt x="326250" y="102209"/>
                </a:lnTo>
                <a:lnTo>
                  <a:pt x="330708" y="100177"/>
                </a:lnTo>
                <a:lnTo>
                  <a:pt x="334708" y="97713"/>
                </a:lnTo>
                <a:lnTo>
                  <a:pt x="331368" y="91948"/>
                </a:lnTo>
                <a:lnTo>
                  <a:pt x="328015" y="86182"/>
                </a:lnTo>
                <a:lnTo>
                  <a:pt x="324929" y="87998"/>
                </a:lnTo>
                <a:lnTo>
                  <a:pt x="321818" y="89408"/>
                </a:lnTo>
                <a:lnTo>
                  <a:pt x="315518" y="91440"/>
                </a:lnTo>
                <a:lnTo>
                  <a:pt x="312115" y="91948"/>
                </a:lnTo>
                <a:lnTo>
                  <a:pt x="301599" y="91948"/>
                </a:lnTo>
                <a:lnTo>
                  <a:pt x="295960" y="90055"/>
                </a:lnTo>
                <a:lnTo>
                  <a:pt x="287159" y="82461"/>
                </a:lnTo>
                <a:lnTo>
                  <a:pt x="284505" y="77038"/>
                </a:lnTo>
                <a:lnTo>
                  <a:pt x="283591" y="69989"/>
                </a:lnTo>
                <a:lnTo>
                  <a:pt x="337108" y="69989"/>
                </a:lnTo>
                <a:lnTo>
                  <a:pt x="337337" y="69024"/>
                </a:lnTo>
                <a:lnTo>
                  <a:pt x="337540" y="67741"/>
                </a:lnTo>
                <a:lnTo>
                  <a:pt x="337883" y="64541"/>
                </a:lnTo>
                <a:lnTo>
                  <a:pt x="337972" y="57480"/>
                </a:lnTo>
                <a:lnTo>
                  <a:pt x="337972" y="55562"/>
                </a:lnTo>
                <a:close/>
              </a:path>
              <a:path w="551180" h="135889">
                <a:moveTo>
                  <a:pt x="408647" y="25273"/>
                </a:moveTo>
                <a:lnTo>
                  <a:pt x="406247" y="24193"/>
                </a:lnTo>
                <a:lnTo>
                  <a:pt x="403047" y="23660"/>
                </a:lnTo>
                <a:lnTo>
                  <a:pt x="394576" y="23660"/>
                </a:lnTo>
                <a:lnTo>
                  <a:pt x="390232" y="25031"/>
                </a:lnTo>
                <a:lnTo>
                  <a:pt x="381774" y="30480"/>
                </a:lnTo>
                <a:lnTo>
                  <a:pt x="378167" y="34404"/>
                </a:lnTo>
                <a:lnTo>
                  <a:pt x="375196" y="39535"/>
                </a:lnTo>
                <a:lnTo>
                  <a:pt x="374510" y="39535"/>
                </a:lnTo>
                <a:lnTo>
                  <a:pt x="373138" y="25590"/>
                </a:lnTo>
                <a:lnTo>
                  <a:pt x="356844" y="25590"/>
                </a:lnTo>
                <a:lnTo>
                  <a:pt x="356844" y="104292"/>
                </a:lnTo>
                <a:lnTo>
                  <a:pt x="376567" y="104292"/>
                </a:lnTo>
                <a:lnTo>
                  <a:pt x="376567" y="56210"/>
                </a:lnTo>
                <a:lnTo>
                  <a:pt x="379196" y="50215"/>
                </a:lnTo>
                <a:lnTo>
                  <a:pt x="382346" y="46024"/>
                </a:lnTo>
                <a:lnTo>
                  <a:pt x="389661" y="41211"/>
                </a:lnTo>
                <a:lnTo>
                  <a:pt x="393153" y="40017"/>
                </a:lnTo>
                <a:lnTo>
                  <a:pt x="398297" y="40017"/>
                </a:lnTo>
                <a:lnTo>
                  <a:pt x="399846" y="40119"/>
                </a:lnTo>
                <a:lnTo>
                  <a:pt x="402361" y="40551"/>
                </a:lnTo>
                <a:lnTo>
                  <a:pt x="403733" y="40868"/>
                </a:lnTo>
                <a:lnTo>
                  <a:pt x="405218" y="41300"/>
                </a:lnTo>
                <a:lnTo>
                  <a:pt x="408647" y="25273"/>
                </a:lnTo>
                <a:close/>
              </a:path>
              <a:path w="551180" h="135889">
                <a:moveTo>
                  <a:pt x="467664" y="103327"/>
                </a:moveTo>
                <a:lnTo>
                  <a:pt x="464235" y="89700"/>
                </a:lnTo>
                <a:lnTo>
                  <a:pt x="462978" y="90233"/>
                </a:lnTo>
                <a:lnTo>
                  <a:pt x="461581" y="90665"/>
                </a:lnTo>
                <a:lnTo>
                  <a:pt x="458482" y="91313"/>
                </a:lnTo>
                <a:lnTo>
                  <a:pt x="456971" y="91465"/>
                </a:lnTo>
                <a:lnTo>
                  <a:pt x="447598" y="91465"/>
                </a:lnTo>
                <a:lnTo>
                  <a:pt x="443649" y="86868"/>
                </a:lnTo>
                <a:lnTo>
                  <a:pt x="443649" y="40170"/>
                </a:lnTo>
                <a:lnTo>
                  <a:pt x="465086" y="40170"/>
                </a:lnTo>
                <a:lnTo>
                  <a:pt x="465086" y="25590"/>
                </a:lnTo>
                <a:lnTo>
                  <a:pt x="443649" y="25590"/>
                </a:lnTo>
                <a:lnTo>
                  <a:pt x="443649" y="4114"/>
                </a:lnTo>
                <a:lnTo>
                  <a:pt x="427177" y="4114"/>
                </a:lnTo>
                <a:lnTo>
                  <a:pt x="424776" y="25590"/>
                </a:lnTo>
                <a:lnTo>
                  <a:pt x="411734" y="26390"/>
                </a:lnTo>
                <a:lnTo>
                  <a:pt x="411734" y="40170"/>
                </a:lnTo>
                <a:lnTo>
                  <a:pt x="423748" y="40170"/>
                </a:lnTo>
                <a:lnTo>
                  <a:pt x="423748" y="81953"/>
                </a:lnTo>
                <a:lnTo>
                  <a:pt x="424230" y="85826"/>
                </a:lnTo>
                <a:lnTo>
                  <a:pt x="445592" y="106210"/>
                </a:lnTo>
                <a:lnTo>
                  <a:pt x="450507" y="106210"/>
                </a:lnTo>
                <a:lnTo>
                  <a:pt x="453821" y="106210"/>
                </a:lnTo>
                <a:lnTo>
                  <a:pt x="456946" y="105918"/>
                </a:lnTo>
                <a:lnTo>
                  <a:pt x="462775" y="104749"/>
                </a:lnTo>
                <a:lnTo>
                  <a:pt x="465378" y="104076"/>
                </a:lnTo>
                <a:lnTo>
                  <a:pt x="467664" y="103327"/>
                </a:lnTo>
                <a:close/>
              </a:path>
              <a:path w="551180" h="135889">
                <a:moveTo>
                  <a:pt x="550875" y="55562"/>
                </a:moveTo>
                <a:lnTo>
                  <a:pt x="550125" y="50546"/>
                </a:lnTo>
                <a:lnTo>
                  <a:pt x="547154" y="41351"/>
                </a:lnTo>
                <a:lnTo>
                  <a:pt x="545249" y="37934"/>
                </a:lnTo>
                <a:lnTo>
                  <a:pt x="544957" y="37401"/>
                </a:lnTo>
                <a:lnTo>
                  <a:pt x="539115" y="30772"/>
                </a:lnTo>
                <a:lnTo>
                  <a:pt x="535482" y="28206"/>
                </a:lnTo>
                <a:lnTo>
                  <a:pt x="533717" y="27470"/>
                </a:lnTo>
                <a:lnTo>
                  <a:pt x="533717" y="57480"/>
                </a:lnTo>
                <a:lnTo>
                  <a:pt x="496316" y="57480"/>
                </a:lnTo>
                <a:lnTo>
                  <a:pt x="497230" y="51079"/>
                </a:lnTo>
                <a:lnTo>
                  <a:pt x="499579" y="46215"/>
                </a:lnTo>
                <a:lnTo>
                  <a:pt x="507123" y="39585"/>
                </a:lnTo>
                <a:lnTo>
                  <a:pt x="511530" y="37934"/>
                </a:lnTo>
                <a:lnTo>
                  <a:pt x="522389" y="37934"/>
                </a:lnTo>
                <a:lnTo>
                  <a:pt x="526707" y="39662"/>
                </a:lnTo>
                <a:lnTo>
                  <a:pt x="532307" y="46609"/>
                </a:lnTo>
                <a:lnTo>
                  <a:pt x="533615" y="51079"/>
                </a:lnTo>
                <a:lnTo>
                  <a:pt x="533717" y="57480"/>
                </a:lnTo>
                <a:lnTo>
                  <a:pt x="533717" y="27470"/>
                </a:lnTo>
                <a:lnTo>
                  <a:pt x="526796" y="24574"/>
                </a:lnTo>
                <a:lnTo>
                  <a:pt x="521766" y="23660"/>
                </a:lnTo>
                <a:lnTo>
                  <a:pt x="511124" y="23660"/>
                </a:lnTo>
                <a:lnTo>
                  <a:pt x="478358" y="52832"/>
                </a:lnTo>
                <a:lnTo>
                  <a:pt x="477278" y="58610"/>
                </a:lnTo>
                <a:lnTo>
                  <a:pt x="477278" y="71539"/>
                </a:lnTo>
                <a:lnTo>
                  <a:pt x="507517" y="105283"/>
                </a:lnTo>
                <a:lnTo>
                  <a:pt x="512953" y="106210"/>
                </a:lnTo>
                <a:lnTo>
                  <a:pt x="524167" y="106210"/>
                </a:lnTo>
                <a:lnTo>
                  <a:pt x="529310" y="105410"/>
                </a:lnTo>
                <a:lnTo>
                  <a:pt x="539153" y="102209"/>
                </a:lnTo>
                <a:lnTo>
                  <a:pt x="543610" y="100177"/>
                </a:lnTo>
                <a:lnTo>
                  <a:pt x="547611" y="97713"/>
                </a:lnTo>
                <a:lnTo>
                  <a:pt x="544271" y="91948"/>
                </a:lnTo>
                <a:lnTo>
                  <a:pt x="540918" y="86182"/>
                </a:lnTo>
                <a:lnTo>
                  <a:pt x="537832" y="87998"/>
                </a:lnTo>
                <a:lnTo>
                  <a:pt x="534720" y="89408"/>
                </a:lnTo>
                <a:lnTo>
                  <a:pt x="528421" y="91440"/>
                </a:lnTo>
                <a:lnTo>
                  <a:pt x="525018" y="91948"/>
                </a:lnTo>
                <a:lnTo>
                  <a:pt x="514502" y="91948"/>
                </a:lnTo>
                <a:lnTo>
                  <a:pt x="508863" y="90055"/>
                </a:lnTo>
                <a:lnTo>
                  <a:pt x="500062" y="82461"/>
                </a:lnTo>
                <a:lnTo>
                  <a:pt x="497395" y="77038"/>
                </a:lnTo>
                <a:lnTo>
                  <a:pt x="496481" y="69989"/>
                </a:lnTo>
                <a:lnTo>
                  <a:pt x="550011" y="69989"/>
                </a:lnTo>
                <a:lnTo>
                  <a:pt x="550240" y="69024"/>
                </a:lnTo>
                <a:lnTo>
                  <a:pt x="550443" y="67741"/>
                </a:lnTo>
                <a:lnTo>
                  <a:pt x="550786" y="64541"/>
                </a:lnTo>
                <a:lnTo>
                  <a:pt x="550875" y="57480"/>
                </a:lnTo>
                <a:lnTo>
                  <a:pt x="550875" y="55562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7" name="object 97" descr=""/>
          <p:cNvSpPr/>
          <p:nvPr/>
        </p:nvSpPr>
        <p:spPr>
          <a:xfrm>
            <a:off x="2162910" y="5534580"/>
            <a:ext cx="41275" cy="13970"/>
          </a:xfrm>
          <a:custGeom>
            <a:avLst/>
            <a:gdLst/>
            <a:ahLst/>
            <a:cxnLst/>
            <a:rect l="l" t="t" r="r" b="b"/>
            <a:pathLst>
              <a:path w="41275" h="13970">
                <a:moveTo>
                  <a:pt x="40830" y="13464"/>
                </a:moveTo>
                <a:lnTo>
                  <a:pt x="0" y="13464"/>
                </a:lnTo>
                <a:lnTo>
                  <a:pt x="0" y="0"/>
                </a:lnTo>
                <a:lnTo>
                  <a:pt x="40830" y="0"/>
                </a:lnTo>
                <a:lnTo>
                  <a:pt x="40830" y="13464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98" name="object 98" descr=""/>
          <p:cNvGrpSpPr/>
          <p:nvPr/>
        </p:nvGrpSpPr>
        <p:grpSpPr>
          <a:xfrm>
            <a:off x="2259496" y="5466616"/>
            <a:ext cx="334645" cy="117475"/>
            <a:chOff x="2259496" y="5466616"/>
            <a:chExt cx="334645" cy="117475"/>
          </a:xfrm>
        </p:grpSpPr>
        <p:pic>
          <p:nvPicPr>
            <p:cNvPr id="99" name="object 99" descr="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2259496" y="5476875"/>
              <a:ext cx="78744" cy="104831"/>
            </a:xfrm>
            <a:prstGeom prst="rect">
              <a:avLst/>
            </a:prstGeom>
          </p:spPr>
        </p:pic>
        <p:pic>
          <p:nvPicPr>
            <p:cNvPr id="100" name="object 100" descr="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2357627" y="5466616"/>
              <a:ext cx="236404" cy="117014"/>
            </a:xfrm>
            <a:prstGeom prst="rect">
              <a:avLst/>
            </a:prstGeom>
          </p:spPr>
        </p:pic>
      </p:grpSp>
      <p:grpSp>
        <p:nvGrpSpPr>
          <p:cNvPr id="101" name="object 101" descr=""/>
          <p:cNvGrpSpPr/>
          <p:nvPr/>
        </p:nvGrpSpPr>
        <p:grpSpPr>
          <a:xfrm>
            <a:off x="2645669" y="5468219"/>
            <a:ext cx="424815" cy="115570"/>
            <a:chOff x="2645669" y="5468219"/>
            <a:chExt cx="424815" cy="115570"/>
          </a:xfrm>
        </p:grpSpPr>
        <p:pic>
          <p:nvPicPr>
            <p:cNvPr id="102" name="object 102" descr="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2645669" y="5474951"/>
              <a:ext cx="164350" cy="108678"/>
            </a:xfrm>
            <a:prstGeom prst="rect">
              <a:avLst/>
            </a:prstGeom>
          </p:spPr>
        </p:pic>
        <p:pic>
          <p:nvPicPr>
            <p:cNvPr id="103" name="object 103" descr="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833695" y="5501079"/>
              <a:ext cx="120603" cy="80627"/>
            </a:xfrm>
            <a:prstGeom prst="rect">
              <a:avLst/>
            </a:prstGeom>
          </p:spPr>
        </p:pic>
        <p:pic>
          <p:nvPicPr>
            <p:cNvPr id="104" name="object 104" descr="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2976086" y="5468219"/>
              <a:ext cx="94012" cy="115411"/>
            </a:xfrm>
            <a:prstGeom prst="rect">
              <a:avLst/>
            </a:prstGeom>
          </p:spPr>
        </p:pic>
      </p:grpSp>
      <p:sp>
        <p:nvSpPr>
          <p:cNvPr id="105" name="object 105" descr=""/>
          <p:cNvSpPr/>
          <p:nvPr/>
        </p:nvSpPr>
        <p:spPr>
          <a:xfrm>
            <a:off x="3121223" y="5477420"/>
            <a:ext cx="20320" cy="41910"/>
          </a:xfrm>
          <a:custGeom>
            <a:avLst/>
            <a:gdLst/>
            <a:ahLst/>
            <a:cxnLst/>
            <a:rect l="l" t="t" r="r" b="b"/>
            <a:pathLst>
              <a:path w="20319" h="41910">
                <a:moveTo>
                  <a:pt x="0" y="0"/>
                </a:moveTo>
                <a:lnTo>
                  <a:pt x="19900" y="0"/>
                </a:lnTo>
                <a:lnTo>
                  <a:pt x="19900" y="41714"/>
                </a:lnTo>
                <a:lnTo>
                  <a:pt x="0" y="41714"/>
                </a:lnTo>
                <a:lnTo>
                  <a:pt x="0" y="0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06" name="object 106" descr=""/>
          <p:cNvGrpSpPr/>
          <p:nvPr/>
        </p:nvGrpSpPr>
        <p:grpSpPr>
          <a:xfrm>
            <a:off x="3121223" y="5468219"/>
            <a:ext cx="696595" cy="115570"/>
            <a:chOff x="3121223" y="5468219"/>
            <a:chExt cx="696595" cy="115570"/>
          </a:xfrm>
        </p:grpSpPr>
        <p:sp>
          <p:nvSpPr>
            <p:cNvPr id="107" name="object 107" descr=""/>
            <p:cNvSpPr/>
            <p:nvPr/>
          </p:nvSpPr>
          <p:spPr>
            <a:xfrm>
              <a:off x="3121215" y="5477421"/>
              <a:ext cx="85725" cy="104775"/>
            </a:xfrm>
            <a:custGeom>
              <a:avLst/>
              <a:gdLst/>
              <a:ahLst/>
              <a:cxnLst/>
              <a:rect l="l" t="t" r="r" b="b"/>
              <a:pathLst>
                <a:path w="85725" h="104775">
                  <a:moveTo>
                    <a:pt x="85267" y="0"/>
                  </a:moveTo>
                  <a:lnTo>
                    <a:pt x="65366" y="0"/>
                  </a:lnTo>
                  <a:lnTo>
                    <a:pt x="65366" y="41719"/>
                  </a:lnTo>
                  <a:lnTo>
                    <a:pt x="0" y="41719"/>
                  </a:lnTo>
                  <a:lnTo>
                    <a:pt x="0" y="57670"/>
                  </a:lnTo>
                  <a:lnTo>
                    <a:pt x="0" y="104292"/>
                  </a:lnTo>
                  <a:lnTo>
                    <a:pt x="19900" y="104292"/>
                  </a:lnTo>
                  <a:lnTo>
                    <a:pt x="19900" y="57670"/>
                  </a:lnTo>
                  <a:lnTo>
                    <a:pt x="65366" y="57670"/>
                  </a:lnTo>
                  <a:lnTo>
                    <a:pt x="65366" y="104292"/>
                  </a:lnTo>
                  <a:lnTo>
                    <a:pt x="85267" y="104292"/>
                  </a:lnTo>
                  <a:lnTo>
                    <a:pt x="85267" y="57670"/>
                  </a:lnTo>
                  <a:lnTo>
                    <a:pt x="85267" y="41719"/>
                  </a:lnTo>
                  <a:lnTo>
                    <a:pt x="85267" y="0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8" name="object 108" descr="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3228789" y="5468539"/>
              <a:ext cx="164693" cy="115090"/>
            </a:xfrm>
            <a:prstGeom prst="rect">
              <a:avLst/>
            </a:prstGeom>
          </p:spPr>
        </p:pic>
        <p:pic>
          <p:nvPicPr>
            <p:cNvPr id="109" name="object 109" descr="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3413383" y="5468539"/>
              <a:ext cx="76857" cy="115090"/>
            </a:xfrm>
            <a:prstGeom prst="rect">
              <a:avLst/>
            </a:prstGeom>
          </p:spPr>
        </p:pic>
        <p:pic>
          <p:nvPicPr>
            <p:cNvPr id="110" name="object 110" descr="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3510827" y="5468539"/>
              <a:ext cx="164693" cy="115090"/>
            </a:xfrm>
            <a:prstGeom prst="rect">
              <a:avLst/>
            </a:prstGeom>
          </p:spPr>
        </p:pic>
        <p:sp>
          <p:nvSpPr>
            <p:cNvPr id="111" name="object 111" descr=""/>
            <p:cNvSpPr/>
            <p:nvPr/>
          </p:nvSpPr>
          <p:spPr>
            <a:xfrm>
              <a:off x="3698338" y="5468219"/>
              <a:ext cx="24765" cy="113664"/>
            </a:xfrm>
            <a:custGeom>
              <a:avLst/>
              <a:gdLst/>
              <a:ahLst/>
              <a:cxnLst/>
              <a:rect l="l" t="t" r="r" b="b"/>
              <a:pathLst>
                <a:path w="24764" h="113664">
                  <a:moveTo>
                    <a:pt x="21959" y="113487"/>
                  </a:moveTo>
                  <a:lnTo>
                    <a:pt x="2230" y="113487"/>
                  </a:lnTo>
                  <a:lnTo>
                    <a:pt x="2230" y="34783"/>
                  </a:lnTo>
                  <a:lnTo>
                    <a:pt x="21959" y="34783"/>
                  </a:lnTo>
                  <a:lnTo>
                    <a:pt x="21959" y="113487"/>
                  </a:lnTo>
                  <a:close/>
                </a:path>
                <a:path w="24764" h="113664">
                  <a:moveTo>
                    <a:pt x="15725" y="20998"/>
                  </a:moveTo>
                  <a:lnTo>
                    <a:pt x="8634" y="20998"/>
                  </a:lnTo>
                  <a:lnTo>
                    <a:pt x="5718" y="20036"/>
                  </a:lnTo>
                  <a:lnTo>
                    <a:pt x="1143" y="16189"/>
                  </a:lnTo>
                  <a:lnTo>
                    <a:pt x="0" y="13678"/>
                  </a:lnTo>
                  <a:lnTo>
                    <a:pt x="0" y="7480"/>
                  </a:lnTo>
                  <a:lnTo>
                    <a:pt x="1143" y="4942"/>
                  </a:lnTo>
                  <a:lnTo>
                    <a:pt x="5718" y="988"/>
                  </a:lnTo>
                  <a:lnTo>
                    <a:pt x="8634" y="0"/>
                  </a:lnTo>
                  <a:lnTo>
                    <a:pt x="15725" y="0"/>
                  </a:lnTo>
                  <a:lnTo>
                    <a:pt x="18642" y="988"/>
                  </a:lnTo>
                  <a:lnTo>
                    <a:pt x="23217" y="4942"/>
                  </a:lnTo>
                  <a:lnTo>
                    <a:pt x="24360" y="7480"/>
                  </a:lnTo>
                  <a:lnTo>
                    <a:pt x="24360" y="13678"/>
                  </a:lnTo>
                  <a:lnTo>
                    <a:pt x="23217" y="16189"/>
                  </a:lnTo>
                  <a:lnTo>
                    <a:pt x="18642" y="20036"/>
                  </a:lnTo>
                  <a:lnTo>
                    <a:pt x="15725" y="20998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2" name="object 112" descr="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3745515" y="5501079"/>
              <a:ext cx="71882" cy="80627"/>
            </a:xfrm>
            <a:prstGeom prst="rect">
              <a:avLst/>
            </a:prstGeom>
          </p:spPr>
        </p:pic>
      </p:grpSp>
      <p:pic>
        <p:nvPicPr>
          <p:cNvPr id="113" name="object 113" descr=""/>
          <p:cNvPicPr/>
          <p:nvPr/>
        </p:nvPicPr>
        <p:blipFill>
          <a:blip r:embed="rId53" cstate="print"/>
          <a:stretch>
            <a:fillRect/>
          </a:stretch>
        </p:blipFill>
        <p:spPr>
          <a:xfrm>
            <a:off x="1742389" y="3334181"/>
            <a:ext cx="1153650" cy="125553"/>
          </a:xfrm>
          <a:prstGeom prst="rect">
            <a:avLst/>
          </a:prstGeom>
        </p:spPr>
      </p:pic>
      <p:grpSp>
        <p:nvGrpSpPr>
          <p:cNvPr id="114" name="object 114" descr=""/>
          <p:cNvGrpSpPr/>
          <p:nvPr/>
        </p:nvGrpSpPr>
        <p:grpSpPr>
          <a:xfrm>
            <a:off x="5605499" y="3381806"/>
            <a:ext cx="946150" cy="125730"/>
            <a:chOff x="5605499" y="3381806"/>
            <a:chExt cx="946150" cy="125730"/>
          </a:xfrm>
        </p:grpSpPr>
        <p:pic>
          <p:nvPicPr>
            <p:cNvPr id="115" name="object 115" descr="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5605499" y="3391490"/>
              <a:ext cx="215905" cy="115869"/>
            </a:xfrm>
            <a:prstGeom prst="rect">
              <a:avLst/>
            </a:prstGeom>
          </p:spPr>
        </p:pic>
        <p:pic>
          <p:nvPicPr>
            <p:cNvPr id="116" name="object 116" descr="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5845222" y="3417304"/>
              <a:ext cx="72313" cy="87957"/>
            </a:xfrm>
            <a:prstGeom prst="rect">
              <a:avLst/>
            </a:prstGeom>
          </p:spPr>
        </p:pic>
        <p:pic>
          <p:nvPicPr>
            <p:cNvPr id="117" name="object 117" descr="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5941870" y="3381806"/>
              <a:ext cx="76110" cy="123454"/>
            </a:xfrm>
            <a:prstGeom prst="rect">
              <a:avLst/>
            </a:prstGeom>
          </p:spPr>
        </p:pic>
        <p:pic>
          <p:nvPicPr>
            <p:cNvPr id="118" name="object 118" descr="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6058367" y="3381806"/>
              <a:ext cx="492734" cy="125553"/>
            </a:xfrm>
            <a:prstGeom prst="rect">
              <a:avLst/>
            </a:prstGeom>
          </p:spPr>
        </p:pic>
      </p:grpSp>
      <p:grpSp>
        <p:nvGrpSpPr>
          <p:cNvPr id="119" name="object 119" descr=""/>
          <p:cNvGrpSpPr/>
          <p:nvPr/>
        </p:nvGrpSpPr>
        <p:grpSpPr>
          <a:xfrm>
            <a:off x="9453573" y="3362756"/>
            <a:ext cx="378460" cy="125730"/>
            <a:chOff x="9453573" y="3362756"/>
            <a:chExt cx="378460" cy="125730"/>
          </a:xfrm>
        </p:grpSpPr>
        <p:pic>
          <p:nvPicPr>
            <p:cNvPr id="120" name="object 120" descr="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9453573" y="3371849"/>
              <a:ext cx="166245" cy="116460"/>
            </a:xfrm>
            <a:prstGeom prst="rect">
              <a:avLst/>
            </a:prstGeom>
          </p:spPr>
        </p:pic>
        <p:pic>
          <p:nvPicPr>
            <p:cNvPr id="121" name="object 121" descr="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9643592" y="3362756"/>
              <a:ext cx="146605" cy="125553"/>
            </a:xfrm>
            <a:prstGeom prst="rect">
              <a:avLst/>
            </a:prstGeom>
          </p:spPr>
        </p:pic>
        <p:sp>
          <p:nvSpPr>
            <p:cNvPr id="122" name="object 122" descr=""/>
            <p:cNvSpPr/>
            <p:nvPr/>
          </p:nvSpPr>
          <p:spPr>
            <a:xfrm>
              <a:off x="9811732" y="3372338"/>
              <a:ext cx="20320" cy="46355"/>
            </a:xfrm>
            <a:custGeom>
              <a:avLst/>
              <a:gdLst/>
              <a:ahLst/>
              <a:cxnLst/>
              <a:rect l="l" t="t" r="r" b="b"/>
              <a:pathLst>
                <a:path w="20320" h="46354">
                  <a:moveTo>
                    <a:pt x="0" y="0"/>
                  </a:moveTo>
                  <a:lnTo>
                    <a:pt x="19983" y="0"/>
                  </a:lnTo>
                  <a:lnTo>
                    <a:pt x="19983" y="46061"/>
                  </a:lnTo>
                  <a:lnTo>
                    <a:pt x="0" y="460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23" name="object 123" descr=""/>
          <p:cNvGrpSpPr/>
          <p:nvPr/>
        </p:nvGrpSpPr>
        <p:grpSpPr>
          <a:xfrm>
            <a:off x="9811732" y="3362406"/>
            <a:ext cx="401320" cy="126364"/>
            <a:chOff x="9811732" y="3362406"/>
            <a:chExt cx="401320" cy="126364"/>
          </a:xfrm>
        </p:grpSpPr>
        <p:sp>
          <p:nvSpPr>
            <p:cNvPr id="124" name="object 124" descr=""/>
            <p:cNvSpPr/>
            <p:nvPr/>
          </p:nvSpPr>
          <p:spPr>
            <a:xfrm>
              <a:off x="9811728" y="3372344"/>
              <a:ext cx="85725" cy="114300"/>
            </a:xfrm>
            <a:custGeom>
              <a:avLst/>
              <a:gdLst/>
              <a:ahLst/>
              <a:cxnLst/>
              <a:rect l="l" t="t" r="r" b="b"/>
              <a:pathLst>
                <a:path w="85725" h="114300">
                  <a:moveTo>
                    <a:pt x="85623" y="0"/>
                  </a:moveTo>
                  <a:lnTo>
                    <a:pt x="65633" y="0"/>
                  </a:lnTo>
                  <a:lnTo>
                    <a:pt x="65633" y="46062"/>
                  </a:lnTo>
                  <a:lnTo>
                    <a:pt x="0" y="46062"/>
                  </a:lnTo>
                  <a:lnTo>
                    <a:pt x="0" y="62699"/>
                  </a:lnTo>
                  <a:lnTo>
                    <a:pt x="0" y="113868"/>
                  </a:lnTo>
                  <a:lnTo>
                    <a:pt x="19977" y="113868"/>
                  </a:lnTo>
                  <a:lnTo>
                    <a:pt x="19977" y="62699"/>
                  </a:lnTo>
                  <a:lnTo>
                    <a:pt x="65633" y="62699"/>
                  </a:lnTo>
                  <a:lnTo>
                    <a:pt x="65633" y="113868"/>
                  </a:lnTo>
                  <a:lnTo>
                    <a:pt x="85623" y="113868"/>
                  </a:lnTo>
                  <a:lnTo>
                    <a:pt x="85623" y="62699"/>
                  </a:lnTo>
                  <a:lnTo>
                    <a:pt x="85623" y="46062"/>
                  </a:lnTo>
                  <a:lnTo>
                    <a:pt x="85623" y="0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5" name="object 125" descr="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9918716" y="3362406"/>
              <a:ext cx="115079" cy="125903"/>
            </a:xfrm>
            <a:prstGeom prst="rect">
              <a:avLst/>
            </a:prstGeom>
          </p:spPr>
        </p:pic>
        <p:pic>
          <p:nvPicPr>
            <p:cNvPr id="126" name="object 126" descr="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10056708" y="3398254"/>
              <a:ext cx="155908" cy="87957"/>
            </a:xfrm>
            <a:prstGeom prst="rect">
              <a:avLst/>
            </a:prstGeom>
          </p:spPr>
        </p:pic>
      </p:grpSp>
      <p:grpSp>
        <p:nvGrpSpPr>
          <p:cNvPr id="127" name="object 127" descr=""/>
          <p:cNvGrpSpPr/>
          <p:nvPr/>
        </p:nvGrpSpPr>
        <p:grpSpPr>
          <a:xfrm>
            <a:off x="10265677" y="3362756"/>
            <a:ext cx="342265" cy="125730"/>
            <a:chOff x="10265677" y="3362756"/>
            <a:chExt cx="342265" cy="125730"/>
          </a:xfrm>
        </p:grpSpPr>
        <p:pic>
          <p:nvPicPr>
            <p:cNvPr id="128" name="object 128" descr="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10265677" y="3372338"/>
              <a:ext cx="149878" cy="115971"/>
            </a:xfrm>
            <a:prstGeom prst="rect">
              <a:avLst/>
            </a:prstGeom>
          </p:spPr>
        </p:pic>
        <p:pic>
          <p:nvPicPr>
            <p:cNvPr id="129" name="object 129" descr="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10439330" y="3398254"/>
              <a:ext cx="72183" cy="87957"/>
            </a:xfrm>
            <a:prstGeom prst="rect">
              <a:avLst/>
            </a:prstGeom>
          </p:spPr>
        </p:pic>
        <p:pic>
          <p:nvPicPr>
            <p:cNvPr id="130" name="object 130" descr="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0530636" y="3362756"/>
              <a:ext cx="77179" cy="125553"/>
            </a:xfrm>
            <a:prstGeom prst="rect">
              <a:avLst/>
            </a:prstGeom>
          </p:spPr>
        </p:pic>
      </p:grpSp>
      <p:grpSp>
        <p:nvGrpSpPr>
          <p:cNvPr id="131" name="object 131" descr=""/>
          <p:cNvGrpSpPr/>
          <p:nvPr/>
        </p:nvGrpSpPr>
        <p:grpSpPr>
          <a:xfrm>
            <a:off x="5597687" y="5410632"/>
            <a:ext cx="501650" cy="125730"/>
            <a:chOff x="5597687" y="5410632"/>
            <a:chExt cx="501650" cy="125730"/>
          </a:xfrm>
        </p:grpSpPr>
        <p:pic>
          <p:nvPicPr>
            <p:cNvPr id="132" name="object 132" descr="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5597687" y="5410632"/>
              <a:ext cx="412718" cy="125553"/>
            </a:xfrm>
            <a:prstGeom prst="rect">
              <a:avLst/>
            </a:prstGeom>
          </p:spPr>
        </p:pic>
        <p:pic>
          <p:nvPicPr>
            <p:cNvPr id="133" name="object 133" descr="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6029773" y="5446129"/>
              <a:ext cx="69243" cy="90055"/>
            </a:xfrm>
            <a:prstGeom prst="rect">
              <a:avLst/>
            </a:prstGeom>
          </p:spPr>
        </p:pic>
      </p:grpSp>
      <p:grpSp>
        <p:nvGrpSpPr>
          <p:cNvPr id="134" name="object 134" descr=""/>
          <p:cNvGrpSpPr/>
          <p:nvPr/>
        </p:nvGrpSpPr>
        <p:grpSpPr>
          <a:xfrm>
            <a:off x="6158662" y="5410632"/>
            <a:ext cx="349885" cy="125730"/>
            <a:chOff x="6158662" y="5410632"/>
            <a:chExt cx="349885" cy="125730"/>
          </a:xfrm>
        </p:grpSpPr>
        <p:pic>
          <p:nvPicPr>
            <p:cNvPr id="135" name="object 135" descr="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6158662" y="5419924"/>
              <a:ext cx="158883" cy="116261"/>
            </a:xfrm>
            <a:prstGeom prst="rect">
              <a:avLst/>
            </a:prstGeom>
          </p:spPr>
        </p:pic>
        <p:pic>
          <p:nvPicPr>
            <p:cNvPr id="136" name="object 136" descr="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6337084" y="5410632"/>
              <a:ext cx="171052" cy="125553"/>
            </a:xfrm>
            <a:prstGeom prst="rect">
              <a:avLst/>
            </a:prstGeom>
          </p:spPr>
        </p:pic>
      </p:grpSp>
      <p:grpSp>
        <p:nvGrpSpPr>
          <p:cNvPr id="137" name="object 137" descr=""/>
          <p:cNvGrpSpPr/>
          <p:nvPr/>
        </p:nvGrpSpPr>
        <p:grpSpPr>
          <a:xfrm>
            <a:off x="8534057" y="5343957"/>
            <a:ext cx="507365" cy="125730"/>
            <a:chOff x="8534057" y="5343957"/>
            <a:chExt cx="507365" cy="125730"/>
          </a:xfrm>
        </p:grpSpPr>
        <p:pic>
          <p:nvPicPr>
            <p:cNvPr id="138" name="object 138" descr="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8534057" y="5343957"/>
              <a:ext cx="275612" cy="125553"/>
            </a:xfrm>
            <a:prstGeom prst="rect">
              <a:avLst/>
            </a:prstGeom>
          </p:spPr>
        </p:pic>
        <p:pic>
          <p:nvPicPr>
            <p:cNvPr id="139" name="object 139" descr="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8829173" y="5379454"/>
              <a:ext cx="212141" cy="90055"/>
            </a:xfrm>
            <a:prstGeom prst="rect">
              <a:avLst/>
            </a:prstGeom>
          </p:spPr>
        </p:pic>
      </p:grpSp>
      <p:grpSp>
        <p:nvGrpSpPr>
          <p:cNvPr id="140" name="object 140" descr=""/>
          <p:cNvGrpSpPr/>
          <p:nvPr/>
        </p:nvGrpSpPr>
        <p:grpSpPr>
          <a:xfrm>
            <a:off x="9094864" y="5341858"/>
            <a:ext cx="2057400" cy="160020"/>
            <a:chOff x="9094864" y="5341858"/>
            <a:chExt cx="2057400" cy="160020"/>
          </a:xfrm>
        </p:grpSpPr>
        <p:sp>
          <p:nvSpPr>
            <p:cNvPr id="141" name="object 141" descr=""/>
            <p:cNvSpPr/>
            <p:nvPr/>
          </p:nvSpPr>
          <p:spPr>
            <a:xfrm>
              <a:off x="9094864" y="5353049"/>
              <a:ext cx="20320" cy="114935"/>
            </a:xfrm>
            <a:custGeom>
              <a:avLst/>
              <a:gdLst/>
              <a:ahLst/>
              <a:cxnLst/>
              <a:rect l="l" t="t" r="r" b="b"/>
              <a:pathLst>
                <a:path w="20320" h="114935">
                  <a:moveTo>
                    <a:pt x="19845" y="114361"/>
                  </a:moveTo>
                  <a:lnTo>
                    <a:pt x="0" y="114361"/>
                  </a:lnTo>
                  <a:lnTo>
                    <a:pt x="0" y="0"/>
                  </a:lnTo>
                  <a:lnTo>
                    <a:pt x="19845" y="0"/>
                  </a:lnTo>
                  <a:lnTo>
                    <a:pt x="19845" y="114361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2" name="object 142" descr="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9141398" y="5343956"/>
              <a:ext cx="399476" cy="125553"/>
            </a:xfrm>
            <a:prstGeom prst="rect">
              <a:avLst/>
            </a:prstGeom>
          </p:spPr>
        </p:pic>
        <p:pic>
          <p:nvPicPr>
            <p:cNvPr id="143" name="object 143" descr="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9584842" y="5341858"/>
              <a:ext cx="1567281" cy="159477"/>
            </a:xfrm>
            <a:prstGeom prst="rect">
              <a:avLst/>
            </a:prstGeom>
          </p:spPr>
        </p:pic>
      </p:grpSp>
      <p:pic>
        <p:nvPicPr>
          <p:cNvPr id="144" name="object 144" descr=""/>
          <p:cNvPicPr/>
          <p:nvPr/>
        </p:nvPicPr>
        <p:blipFill>
          <a:blip r:embed="rId73" cstate="print"/>
          <a:stretch>
            <a:fillRect/>
          </a:stretch>
        </p:blipFill>
        <p:spPr>
          <a:xfrm>
            <a:off x="10839449" y="6353174"/>
            <a:ext cx="1352549" cy="5048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6857999"/>
                </a:lnTo>
                <a:close/>
              </a:path>
            </a:pathLst>
          </a:custGeom>
          <a:solidFill>
            <a:srgbClr val="739EC7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000" y="0"/>
            <a:ext cx="6095999" cy="6476999"/>
          </a:xfrm>
          <a:prstGeom prst="rect">
            <a:avLst/>
          </a:prstGeom>
        </p:spPr>
      </p:pic>
      <p:sp>
        <p:nvSpPr>
          <p:cNvPr id="4" name="object 4" descr=""/>
          <p:cNvSpPr/>
          <p:nvPr/>
        </p:nvSpPr>
        <p:spPr>
          <a:xfrm>
            <a:off x="626833" y="1847849"/>
            <a:ext cx="681990" cy="446405"/>
          </a:xfrm>
          <a:custGeom>
            <a:avLst/>
            <a:gdLst/>
            <a:ahLst/>
            <a:cxnLst/>
            <a:rect l="l" t="t" r="r" b="b"/>
            <a:pathLst>
              <a:path w="681990" h="446405">
                <a:moveTo>
                  <a:pt x="343369" y="438289"/>
                </a:moveTo>
                <a:lnTo>
                  <a:pt x="186690" y="170903"/>
                </a:lnTo>
                <a:lnTo>
                  <a:pt x="320700" y="0"/>
                </a:lnTo>
                <a:lnTo>
                  <a:pt x="234696" y="0"/>
                </a:lnTo>
                <a:lnTo>
                  <a:pt x="79336" y="199047"/>
                </a:lnTo>
                <a:lnTo>
                  <a:pt x="77343" y="199047"/>
                </a:lnTo>
                <a:lnTo>
                  <a:pt x="77343" y="0"/>
                </a:lnTo>
                <a:lnTo>
                  <a:pt x="0" y="0"/>
                </a:lnTo>
                <a:lnTo>
                  <a:pt x="0" y="438289"/>
                </a:lnTo>
                <a:lnTo>
                  <a:pt x="77343" y="438289"/>
                </a:lnTo>
                <a:lnTo>
                  <a:pt x="77343" y="310286"/>
                </a:lnTo>
                <a:lnTo>
                  <a:pt x="140017" y="231889"/>
                </a:lnTo>
                <a:lnTo>
                  <a:pt x="258025" y="438289"/>
                </a:lnTo>
                <a:lnTo>
                  <a:pt x="343369" y="438289"/>
                </a:lnTo>
                <a:close/>
              </a:path>
              <a:path w="681990" h="446405">
                <a:moveTo>
                  <a:pt x="681418" y="274104"/>
                </a:moveTo>
                <a:lnTo>
                  <a:pt x="678167" y="235407"/>
                </a:lnTo>
                <a:lnTo>
                  <a:pt x="661390" y="185597"/>
                </a:lnTo>
                <a:lnTo>
                  <a:pt x="648258" y="164198"/>
                </a:lnTo>
                <a:lnTo>
                  <a:pt x="644220" y="158457"/>
                </a:lnTo>
                <a:lnTo>
                  <a:pt x="634072" y="146773"/>
                </a:lnTo>
                <a:lnTo>
                  <a:pt x="622973" y="136359"/>
                </a:lnTo>
                <a:lnTo>
                  <a:pt x="610997" y="127254"/>
                </a:lnTo>
                <a:lnTo>
                  <a:pt x="602742" y="122250"/>
                </a:lnTo>
                <a:lnTo>
                  <a:pt x="602742" y="274104"/>
                </a:lnTo>
                <a:lnTo>
                  <a:pt x="601446" y="297662"/>
                </a:lnTo>
                <a:lnTo>
                  <a:pt x="591121" y="337375"/>
                </a:lnTo>
                <a:lnTo>
                  <a:pt x="557568" y="375881"/>
                </a:lnTo>
                <a:lnTo>
                  <a:pt x="525399" y="383336"/>
                </a:lnTo>
                <a:lnTo>
                  <a:pt x="508381" y="381482"/>
                </a:lnTo>
                <a:lnTo>
                  <a:pt x="469061" y="353517"/>
                </a:lnTo>
                <a:lnTo>
                  <a:pt x="449999" y="297662"/>
                </a:lnTo>
                <a:lnTo>
                  <a:pt x="448716" y="274104"/>
                </a:lnTo>
                <a:lnTo>
                  <a:pt x="449999" y="250253"/>
                </a:lnTo>
                <a:lnTo>
                  <a:pt x="460159" y="210210"/>
                </a:lnTo>
                <a:lnTo>
                  <a:pt x="493306" y="171653"/>
                </a:lnTo>
                <a:lnTo>
                  <a:pt x="525399" y="164198"/>
                </a:lnTo>
                <a:lnTo>
                  <a:pt x="542442" y="166065"/>
                </a:lnTo>
                <a:lnTo>
                  <a:pt x="582066" y="194017"/>
                </a:lnTo>
                <a:lnTo>
                  <a:pt x="597573" y="228955"/>
                </a:lnTo>
                <a:lnTo>
                  <a:pt x="602742" y="274104"/>
                </a:lnTo>
                <a:lnTo>
                  <a:pt x="602742" y="122250"/>
                </a:lnTo>
                <a:lnTo>
                  <a:pt x="555485" y="104127"/>
                </a:lnTo>
                <a:lnTo>
                  <a:pt x="525399" y="101206"/>
                </a:lnTo>
                <a:lnTo>
                  <a:pt x="510235" y="101930"/>
                </a:lnTo>
                <a:lnTo>
                  <a:pt x="466725" y="112928"/>
                </a:lnTo>
                <a:lnTo>
                  <a:pt x="428282" y="136359"/>
                </a:lnTo>
                <a:lnTo>
                  <a:pt x="397637" y="171399"/>
                </a:lnTo>
                <a:lnTo>
                  <a:pt x="377177" y="217678"/>
                </a:lnTo>
                <a:lnTo>
                  <a:pt x="370039" y="274104"/>
                </a:lnTo>
                <a:lnTo>
                  <a:pt x="370840" y="294005"/>
                </a:lnTo>
                <a:lnTo>
                  <a:pt x="382714" y="347154"/>
                </a:lnTo>
                <a:lnTo>
                  <a:pt x="406781" y="389750"/>
                </a:lnTo>
                <a:lnTo>
                  <a:pt x="440309" y="420865"/>
                </a:lnTo>
                <a:lnTo>
                  <a:pt x="480898" y="439928"/>
                </a:lnTo>
                <a:lnTo>
                  <a:pt x="525399" y="446341"/>
                </a:lnTo>
                <a:lnTo>
                  <a:pt x="540588" y="445617"/>
                </a:lnTo>
                <a:lnTo>
                  <a:pt x="584403" y="434936"/>
                </a:lnTo>
                <a:lnTo>
                  <a:pt x="622973" y="411822"/>
                </a:lnTo>
                <a:lnTo>
                  <a:pt x="648728" y="383336"/>
                </a:lnTo>
                <a:lnTo>
                  <a:pt x="653326" y="376809"/>
                </a:lnTo>
                <a:lnTo>
                  <a:pt x="674103" y="330517"/>
                </a:lnTo>
                <a:lnTo>
                  <a:pt x="680605" y="294005"/>
                </a:lnTo>
                <a:lnTo>
                  <a:pt x="681418" y="2741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/>
          <p:nvPr/>
        </p:nvSpPr>
        <p:spPr>
          <a:xfrm>
            <a:off x="1384268" y="1949044"/>
            <a:ext cx="279400" cy="337185"/>
          </a:xfrm>
          <a:custGeom>
            <a:avLst/>
            <a:gdLst/>
            <a:ahLst/>
            <a:cxnLst/>
            <a:rect l="l" t="t" r="r" b="b"/>
            <a:pathLst>
              <a:path w="279400" h="337185">
                <a:moveTo>
                  <a:pt x="279368" y="337092"/>
                </a:moveTo>
                <a:lnTo>
                  <a:pt x="202691" y="337092"/>
                </a:lnTo>
                <a:lnTo>
                  <a:pt x="202691" y="140734"/>
                </a:lnTo>
                <a:lnTo>
                  <a:pt x="201941" y="121802"/>
                </a:lnTo>
                <a:lnTo>
                  <a:pt x="190690" y="83100"/>
                </a:lnTo>
                <a:lnTo>
                  <a:pt x="151352" y="66346"/>
                </a:lnTo>
                <a:lnTo>
                  <a:pt x="140996" y="66995"/>
                </a:lnTo>
                <a:lnTo>
                  <a:pt x="105242" y="82534"/>
                </a:lnTo>
                <a:lnTo>
                  <a:pt x="76676" y="107226"/>
                </a:lnTo>
                <a:lnTo>
                  <a:pt x="76676" y="337092"/>
                </a:lnTo>
                <a:lnTo>
                  <a:pt x="0" y="337092"/>
                </a:lnTo>
                <a:lnTo>
                  <a:pt x="0" y="8041"/>
                </a:lnTo>
                <a:lnTo>
                  <a:pt x="63341" y="8041"/>
                </a:lnTo>
                <a:lnTo>
                  <a:pt x="68675" y="52272"/>
                </a:lnTo>
                <a:lnTo>
                  <a:pt x="71342" y="52272"/>
                </a:lnTo>
                <a:lnTo>
                  <a:pt x="106409" y="23497"/>
                </a:lnTo>
                <a:lnTo>
                  <a:pt x="146768" y="3853"/>
                </a:lnTo>
                <a:lnTo>
                  <a:pt x="178688" y="0"/>
                </a:lnTo>
                <a:lnTo>
                  <a:pt x="203233" y="2115"/>
                </a:lnTo>
                <a:lnTo>
                  <a:pt x="241571" y="19036"/>
                </a:lnTo>
                <a:lnTo>
                  <a:pt x="265866" y="52586"/>
                </a:lnTo>
                <a:lnTo>
                  <a:pt x="277868" y="101006"/>
                </a:lnTo>
                <a:lnTo>
                  <a:pt x="279368" y="130682"/>
                </a:lnTo>
                <a:lnTo>
                  <a:pt x="279368" y="33709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1722297" y="1867293"/>
            <a:ext cx="528320" cy="427355"/>
          </a:xfrm>
          <a:custGeom>
            <a:avLst/>
            <a:gdLst/>
            <a:ahLst/>
            <a:cxnLst/>
            <a:rect l="l" t="t" r="r" b="b"/>
            <a:pathLst>
              <a:path w="528319" h="427355">
                <a:moveTo>
                  <a:pt x="217360" y="414832"/>
                </a:moveTo>
                <a:lnTo>
                  <a:pt x="204025" y="357860"/>
                </a:lnTo>
                <a:lnTo>
                  <a:pt x="199136" y="360095"/>
                </a:lnTo>
                <a:lnTo>
                  <a:pt x="193700" y="361886"/>
                </a:lnTo>
                <a:lnTo>
                  <a:pt x="181698" y="364566"/>
                </a:lnTo>
                <a:lnTo>
                  <a:pt x="175806" y="365239"/>
                </a:lnTo>
                <a:lnTo>
                  <a:pt x="170027" y="365239"/>
                </a:lnTo>
                <a:lnTo>
                  <a:pt x="149898" y="361632"/>
                </a:lnTo>
                <a:lnTo>
                  <a:pt x="135521" y="350824"/>
                </a:lnTo>
                <a:lnTo>
                  <a:pt x="126898" y="332816"/>
                </a:lnTo>
                <a:lnTo>
                  <a:pt x="124015" y="307606"/>
                </a:lnTo>
                <a:lnTo>
                  <a:pt x="124015" y="150787"/>
                </a:lnTo>
                <a:lnTo>
                  <a:pt x="207365" y="150787"/>
                </a:lnTo>
                <a:lnTo>
                  <a:pt x="207365" y="89801"/>
                </a:lnTo>
                <a:lnTo>
                  <a:pt x="124015" y="89801"/>
                </a:lnTo>
                <a:lnTo>
                  <a:pt x="124015" y="0"/>
                </a:lnTo>
                <a:lnTo>
                  <a:pt x="60007" y="0"/>
                </a:lnTo>
                <a:lnTo>
                  <a:pt x="50673" y="89801"/>
                </a:lnTo>
                <a:lnTo>
                  <a:pt x="0" y="93154"/>
                </a:lnTo>
                <a:lnTo>
                  <a:pt x="0" y="150787"/>
                </a:lnTo>
                <a:lnTo>
                  <a:pt x="46672" y="150787"/>
                </a:lnTo>
                <a:lnTo>
                  <a:pt x="46672" y="307606"/>
                </a:lnTo>
                <a:lnTo>
                  <a:pt x="47028" y="320687"/>
                </a:lnTo>
                <a:lnTo>
                  <a:pt x="55600" y="366699"/>
                </a:lnTo>
                <a:lnTo>
                  <a:pt x="76974" y="401154"/>
                </a:lnTo>
                <a:lnTo>
                  <a:pt x="112750" y="421995"/>
                </a:lnTo>
                <a:lnTo>
                  <a:pt x="150685" y="426897"/>
                </a:lnTo>
                <a:lnTo>
                  <a:pt x="160210" y="426656"/>
                </a:lnTo>
                <a:lnTo>
                  <a:pt x="203111" y="419265"/>
                </a:lnTo>
                <a:lnTo>
                  <a:pt x="210464" y="417106"/>
                </a:lnTo>
                <a:lnTo>
                  <a:pt x="217360" y="414832"/>
                </a:lnTo>
                <a:close/>
              </a:path>
              <a:path w="528319" h="427355">
                <a:moveTo>
                  <a:pt x="528066" y="223837"/>
                </a:moveTo>
                <a:lnTo>
                  <a:pt x="520484" y="162928"/>
                </a:lnTo>
                <a:lnTo>
                  <a:pt x="497738" y="118287"/>
                </a:lnTo>
                <a:lnTo>
                  <a:pt x="459651" y="90893"/>
                </a:lnTo>
                <a:lnTo>
                  <a:pt x="406057" y="81762"/>
                </a:lnTo>
                <a:lnTo>
                  <a:pt x="386715" y="82550"/>
                </a:lnTo>
                <a:lnTo>
                  <a:pt x="332714" y="94488"/>
                </a:lnTo>
                <a:lnTo>
                  <a:pt x="285457" y="116230"/>
                </a:lnTo>
                <a:lnTo>
                  <a:pt x="271373" y="124650"/>
                </a:lnTo>
                <a:lnTo>
                  <a:pt x="299377" y="176250"/>
                </a:lnTo>
                <a:lnTo>
                  <a:pt x="310438" y="169799"/>
                </a:lnTo>
                <a:lnTo>
                  <a:pt x="321627" y="163855"/>
                </a:lnTo>
                <a:lnTo>
                  <a:pt x="367639" y="146431"/>
                </a:lnTo>
                <a:lnTo>
                  <a:pt x="391388" y="144081"/>
                </a:lnTo>
                <a:lnTo>
                  <a:pt x="399389" y="144399"/>
                </a:lnTo>
                <a:lnTo>
                  <a:pt x="442391" y="169214"/>
                </a:lnTo>
                <a:lnTo>
                  <a:pt x="451396" y="208419"/>
                </a:lnTo>
                <a:lnTo>
                  <a:pt x="451396" y="256667"/>
                </a:lnTo>
                <a:lnTo>
                  <a:pt x="451396" y="330390"/>
                </a:lnTo>
                <a:lnTo>
                  <a:pt x="416394" y="357200"/>
                </a:lnTo>
                <a:lnTo>
                  <a:pt x="380047" y="366572"/>
                </a:lnTo>
                <a:lnTo>
                  <a:pt x="370179" y="365950"/>
                </a:lnTo>
                <a:lnTo>
                  <a:pt x="336042" y="343458"/>
                </a:lnTo>
                <a:lnTo>
                  <a:pt x="332714" y="324358"/>
                </a:lnTo>
                <a:lnTo>
                  <a:pt x="332714" y="316318"/>
                </a:lnTo>
                <a:lnTo>
                  <a:pt x="358711" y="282473"/>
                </a:lnTo>
                <a:lnTo>
                  <a:pt x="395389" y="267398"/>
                </a:lnTo>
                <a:lnTo>
                  <a:pt x="435394" y="258851"/>
                </a:lnTo>
                <a:lnTo>
                  <a:pt x="451396" y="256667"/>
                </a:lnTo>
                <a:lnTo>
                  <a:pt x="451396" y="208419"/>
                </a:lnTo>
                <a:lnTo>
                  <a:pt x="404304" y="214947"/>
                </a:lnTo>
                <a:lnTo>
                  <a:pt x="364388" y="223837"/>
                </a:lnTo>
                <a:lnTo>
                  <a:pt x="317004" y="241554"/>
                </a:lnTo>
                <a:lnTo>
                  <a:pt x="283870" y="264795"/>
                </a:lnTo>
                <a:lnTo>
                  <a:pt x="261454" y="305676"/>
                </a:lnTo>
                <a:lnTo>
                  <a:pt x="258699" y="330390"/>
                </a:lnTo>
                <a:lnTo>
                  <a:pt x="260375" y="351104"/>
                </a:lnTo>
                <a:lnTo>
                  <a:pt x="285369" y="400418"/>
                </a:lnTo>
                <a:lnTo>
                  <a:pt x="334759" y="425234"/>
                </a:lnTo>
                <a:lnTo>
                  <a:pt x="355384" y="426897"/>
                </a:lnTo>
                <a:lnTo>
                  <a:pt x="369785" y="426097"/>
                </a:lnTo>
                <a:lnTo>
                  <a:pt x="409727" y="414159"/>
                </a:lnTo>
                <a:lnTo>
                  <a:pt x="445541" y="391668"/>
                </a:lnTo>
                <a:lnTo>
                  <a:pt x="456730" y="382663"/>
                </a:lnTo>
                <a:lnTo>
                  <a:pt x="459397" y="382663"/>
                </a:lnTo>
                <a:lnTo>
                  <a:pt x="464731" y="418846"/>
                </a:lnTo>
                <a:lnTo>
                  <a:pt x="528066" y="418846"/>
                </a:lnTo>
                <a:lnTo>
                  <a:pt x="528066" y="382663"/>
                </a:lnTo>
                <a:lnTo>
                  <a:pt x="528066" y="366572"/>
                </a:lnTo>
                <a:lnTo>
                  <a:pt x="528066" y="256667"/>
                </a:lnTo>
                <a:lnTo>
                  <a:pt x="528066" y="2238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2342375" y="1813013"/>
            <a:ext cx="530225" cy="481330"/>
          </a:xfrm>
          <a:custGeom>
            <a:avLst/>
            <a:gdLst/>
            <a:ahLst/>
            <a:cxnLst/>
            <a:rect l="l" t="t" r="r" b="b"/>
            <a:pathLst>
              <a:path w="530225" h="481330">
                <a:moveTo>
                  <a:pt x="294043" y="473125"/>
                </a:moveTo>
                <a:lnTo>
                  <a:pt x="170688" y="278117"/>
                </a:lnTo>
                <a:lnTo>
                  <a:pt x="282702" y="144081"/>
                </a:lnTo>
                <a:lnTo>
                  <a:pt x="198691" y="144081"/>
                </a:lnTo>
                <a:lnTo>
                  <a:pt x="77343" y="295541"/>
                </a:lnTo>
                <a:lnTo>
                  <a:pt x="75349" y="295541"/>
                </a:lnTo>
                <a:lnTo>
                  <a:pt x="75349" y="0"/>
                </a:lnTo>
                <a:lnTo>
                  <a:pt x="0" y="0"/>
                </a:lnTo>
                <a:lnTo>
                  <a:pt x="0" y="473125"/>
                </a:lnTo>
                <a:lnTo>
                  <a:pt x="75349" y="473125"/>
                </a:lnTo>
                <a:lnTo>
                  <a:pt x="75349" y="389356"/>
                </a:lnTo>
                <a:lnTo>
                  <a:pt x="126682" y="330390"/>
                </a:lnTo>
                <a:lnTo>
                  <a:pt x="210693" y="473125"/>
                </a:lnTo>
                <a:lnTo>
                  <a:pt x="294043" y="473125"/>
                </a:lnTo>
                <a:close/>
              </a:path>
              <a:path w="530225" h="481330">
                <a:moveTo>
                  <a:pt x="530072" y="469112"/>
                </a:moveTo>
                <a:lnTo>
                  <a:pt x="516737" y="412140"/>
                </a:lnTo>
                <a:lnTo>
                  <a:pt x="511848" y="414375"/>
                </a:lnTo>
                <a:lnTo>
                  <a:pt x="506399" y="416166"/>
                </a:lnTo>
                <a:lnTo>
                  <a:pt x="494398" y="418846"/>
                </a:lnTo>
                <a:lnTo>
                  <a:pt x="488505" y="419519"/>
                </a:lnTo>
                <a:lnTo>
                  <a:pt x="482727" y="419519"/>
                </a:lnTo>
                <a:lnTo>
                  <a:pt x="462610" y="415912"/>
                </a:lnTo>
                <a:lnTo>
                  <a:pt x="448233" y="405104"/>
                </a:lnTo>
                <a:lnTo>
                  <a:pt x="439597" y="387096"/>
                </a:lnTo>
                <a:lnTo>
                  <a:pt x="436727" y="361886"/>
                </a:lnTo>
                <a:lnTo>
                  <a:pt x="436727" y="205066"/>
                </a:lnTo>
                <a:lnTo>
                  <a:pt x="520065" y="205066"/>
                </a:lnTo>
                <a:lnTo>
                  <a:pt x="520065" y="144081"/>
                </a:lnTo>
                <a:lnTo>
                  <a:pt x="436727" y="144081"/>
                </a:lnTo>
                <a:lnTo>
                  <a:pt x="436727" y="54279"/>
                </a:lnTo>
                <a:lnTo>
                  <a:pt x="372719" y="54279"/>
                </a:lnTo>
                <a:lnTo>
                  <a:pt x="363385" y="144081"/>
                </a:lnTo>
                <a:lnTo>
                  <a:pt x="312712" y="147434"/>
                </a:lnTo>
                <a:lnTo>
                  <a:pt x="312712" y="205066"/>
                </a:lnTo>
                <a:lnTo>
                  <a:pt x="359384" y="205066"/>
                </a:lnTo>
                <a:lnTo>
                  <a:pt x="359384" y="361886"/>
                </a:lnTo>
                <a:lnTo>
                  <a:pt x="359740" y="374967"/>
                </a:lnTo>
                <a:lnTo>
                  <a:pt x="368300" y="420979"/>
                </a:lnTo>
                <a:lnTo>
                  <a:pt x="389674" y="455434"/>
                </a:lnTo>
                <a:lnTo>
                  <a:pt x="425450" y="476275"/>
                </a:lnTo>
                <a:lnTo>
                  <a:pt x="463397" y="481177"/>
                </a:lnTo>
                <a:lnTo>
                  <a:pt x="472922" y="480936"/>
                </a:lnTo>
                <a:lnTo>
                  <a:pt x="515823" y="473544"/>
                </a:lnTo>
                <a:lnTo>
                  <a:pt x="523176" y="471385"/>
                </a:lnTo>
                <a:lnTo>
                  <a:pt x="530072" y="469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8" name="object 8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2931" y="2558732"/>
            <a:ext cx="1196578" cy="168293"/>
          </a:xfrm>
          <a:prstGeom prst="rect">
            <a:avLst/>
          </a:prstGeom>
        </p:spPr>
      </p:pic>
      <p:grpSp>
        <p:nvGrpSpPr>
          <p:cNvPr id="9" name="object 9" descr=""/>
          <p:cNvGrpSpPr/>
          <p:nvPr/>
        </p:nvGrpSpPr>
        <p:grpSpPr>
          <a:xfrm>
            <a:off x="1864994" y="2571750"/>
            <a:ext cx="1164590" cy="205104"/>
            <a:chOff x="1864994" y="2571750"/>
            <a:chExt cx="1164590" cy="205104"/>
          </a:xfrm>
        </p:grpSpPr>
        <p:pic>
          <p:nvPicPr>
            <p:cNvPr id="10" name="object 10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64994" y="2571750"/>
              <a:ext cx="1090850" cy="204555"/>
            </a:xfrm>
            <a:prstGeom prst="rect">
              <a:avLst/>
            </a:prstGeom>
          </p:spPr>
        </p:pic>
        <p:sp>
          <p:nvSpPr>
            <p:cNvPr id="11" name="object 11" descr=""/>
            <p:cNvSpPr/>
            <p:nvPr/>
          </p:nvSpPr>
          <p:spPr>
            <a:xfrm>
              <a:off x="2974657" y="2658686"/>
              <a:ext cx="55244" cy="15240"/>
            </a:xfrm>
            <a:custGeom>
              <a:avLst/>
              <a:gdLst/>
              <a:ahLst/>
              <a:cxnLst/>
              <a:rect l="l" t="t" r="r" b="b"/>
              <a:pathLst>
                <a:path w="55244" h="15239">
                  <a:moveTo>
                    <a:pt x="54768" y="14644"/>
                  </a:moveTo>
                  <a:lnTo>
                    <a:pt x="0" y="14644"/>
                  </a:lnTo>
                  <a:lnTo>
                    <a:pt x="0" y="0"/>
                  </a:lnTo>
                  <a:lnTo>
                    <a:pt x="54768" y="0"/>
                  </a:lnTo>
                  <a:lnTo>
                    <a:pt x="54768" y="14644"/>
                  </a:lnTo>
                  <a:close/>
                </a:path>
              </a:pathLst>
            </a:custGeom>
            <a:solidFill>
              <a:srgbClr val="FFFFFF">
                <a:alpha val="70199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2" name="object 12" descr=""/>
          <p:cNvGrpSpPr/>
          <p:nvPr/>
        </p:nvGrpSpPr>
        <p:grpSpPr>
          <a:xfrm>
            <a:off x="3108007" y="2563381"/>
            <a:ext cx="1290955" cy="163830"/>
            <a:chOff x="3108007" y="2563381"/>
            <a:chExt cx="1290955" cy="163830"/>
          </a:xfrm>
        </p:grpSpPr>
        <p:sp>
          <p:nvSpPr>
            <p:cNvPr id="13" name="object 13" descr=""/>
            <p:cNvSpPr/>
            <p:nvPr/>
          </p:nvSpPr>
          <p:spPr>
            <a:xfrm>
              <a:off x="3108007" y="2571749"/>
              <a:ext cx="20320" cy="153035"/>
            </a:xfrm>
            <a:custGeom>
              <a:avLst/>
              <a:gdLst/>
              <a:ahLst/>
              <a:cxnLst/>
              <a:rect l="l" t="t" r="r" b="b"/>
              <a:pathLst>
                <a:path w="20319" h="153035">
                  <a:moveTo>
                    <a:pt x="19764" y="152487"/>
                  </a:moveTo>
                  <a:lnTo>
                    <a:pt x="0" y="152487"/>
                  </a:lnTo>
                  <a:lnTo>
                    <a:pt x="0" y="0"/>
                  </a:lnTo>
                  <a:lnTo>
                    <a:pt x="19764" y="0"/>
                  </a:lnTo>
                  <a:lnTo>
                    <a:pt x="19764" y="152487"/>
                  </a:lnTo>
                  <a:close/>
                </a:path>
              </a:pathLst>
            </a:custGeom>
            <a:solidFill>
              <a:srgbClr val="FFFFFF">
                <a:alpha val="701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68729" y="2608477"/>
              <a:ext cx="92630" cy="115760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98983" y="2608477"/>
              <a:ext cx="92630" cy="115760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420665" y="2608477"/>
              <a:ext cx="332422" cy="118549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775709" y="2579653"/>
              <a:ext cx="71675" cy="147373"/>
            </a:xfrm>
            <a:prstGeom prst="rect">
              <a:avLst/>
            </a:prstGeom>
          </p:spPr>
        </p:pic>
        <p:sp>
          <p:nvSpPr>
            <p:cNvPr id="18" name="object 18" descr=""/>
            <p:cNvSpPr/>
            <p:nvPr/>
          </p:nvSpPr>
          <p:spPr>
            <a:xfrm>
              <a:off x="3866435" y="2563381"/>
              <a:ext cx="27305" cy="161290"/>
            </a:xfrm>
            <a:custGeom>
              <a:avLst/>
              <a:gdLst/>
              <a:ahLst/>
              <a:cxnLst/>
              <a:rect l="l" t="t" r="r" b="b"/>
              <a:pathLst>
                <a:path w="27304" h="161289">
                  <a:moveTo>
                    <a:pt x="23098" y="160855"/>
                  </a:moveTo>
                  <a:lnTo>
                    <a:pt x="3571" y="160855"/>
                  </a:lnTo>
                  <a:lnTo>
                    <a:pt x="3571" y="47884"/>
                  </a:lnTo>
                  <a:lnTo>
                    <a:pt x="23098" y="47884"/>
                  </a:lnTo>
                  <a:lnTo>
                    <a:pt x="23098" y="160855"/>
                  </a:lnTo>
                  <a:close/>
                </a:path>
                <a:path w="27304" h="161289">
                  <a:moveTo>
                    <a:pt x="17383" y="24639"/>
                  </a:moveTo>
                  <a:lnTo>
                    <a:pt x="9763" y="24639"/>
                  </a:lnTo>
                  <a:lnTo>
                    <a:pt x="6548" y="23477"/>
                  </a:lnTo>
                  <a:lnTo>
                    <a:pt x="1309" y="18828"/>
                  </a:lnTo>
                  <a:lnTo>
                    <a:pt x="0" y="15884"/>
                  </a:lnTo>
                  <a:lnTo>
                    <a:pt x="0" y="8600"/>
                  </a:lnTo>
                  <a:lnTo>
                    <a:pt x="1309" y="5617"/>
                  </a:lnTo>
                  <a:lnTo>
                    <a:pt x="6548" y="1123"/>
                  </a:lnTo>
                  <a:lnTo>
                    <a:pt x="9763" y="0"/>
                  </a:lnTo>
                  <a:lnTo>
                    <a:pt x="17383" y="0"/>
                  </a:lnTo>
                  <a:lnTo>
                    <a:pt x="20597" y="1123"/>
                  </a:lnTo>
                  <a:lnTo>
                    <a:pt x="25836" y="5617"/>
                  </a:lnTo>
                  <a:lnTo>
                    <a:pt x="27146" y="8600"/>
                  </a:lnTo>
                  <a:lnTo>
                    <a:pt x="27146" y="15884"/>
                  </a:lnTo>
                  <a:lnTo>
                    <a:pt x="25836" y="18828"/>
                  </a:lnTo>
                  <a:lnTo>
                    <a:pt x="20597" y="23477"/>
                  </a:lnTo>
                  <a:lnTo>
                    <a:pt x="17383" y="24639"/>
                  </a:lnTo>
                  <a:close/>
                </a:path>
              </a:pathLst>
            </a:custGeom>
            <a:solidFill>
              <a:srgbClr val="FFFFFF">
                <a:alpha val="701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920013" y="2608477"/>
              <a:ext cx="107156" cy="118549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057649" y="2608477"/>
              <a:ext cx="92630" cy="115760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179331" y="2608477"/>
              <a:ext cx="98107" cy="118549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306014" y="2608477"/>
              <a:ext cx="92630" cy="115760"/>
            </a:xfrm>
            <a:prstGeom prst="rect">
              <a:avLst/>
            </a:prstGeom>
          </p:spPr>
        </p:pic>
      </p:grpSp>
      <p:sp>
        <p:nvSpPr>
          <p:cNvPr id="23" name="object 23" descr=""/>
          <p:cNvSpPr/>
          <p:nvPr/>
        </p:nvSpPr>
        <p:spPr>
          <a:xfrm>
            <a:off x="4474130" y="2658686"/>
            <a:ext cx="55244" cy="15240"/>
          </a:xfrm>
          <a:custGeom>
            <a:avLst/>
            <a:gdLst/>
            <a:ahLst/>
            <a:cxnLst/>
            <a:rect l="l" t="t" r="r" b="b"/>
            <a:pathLst>
              <a:path w="55245" h="15239">
                <a:moveTo>
                  <a:pt x="54768" y="14644"/>
                </a:moveTo>
                <a:lnTo>
                  <a:pt x="0" y="14644"/>
                </a:lnTo>
                <a:lnTo>
                  <a:pt x="0" y="0"/>
                </a:lnTo>
                <a:lnTo>
                  <a:pt x="54768" y="0"/>
                </a:lnTo>
                <a:lnTo>
                  <a:pt x="54768" y="14644"/>
                </a:lnTo>
                <a:close/>
              </a:path>
            </a:pathLst>
          </a:custGeom>
          <a:solidFill>
            <a:srgbClr val="FFFFFF">
              <a:alpha val="70199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4" name="object 24" descr=""/>
          <p:cNvGrpSpPr/>
          <p:nvPr/>
        </p:nvGrpSpPr>
        <p:grpSpPr>
          <a:xfrm>
            <a:off x="4545091" y="2558732"/>
            <a:ext cx="676275" cy="168910"/>
            <a:chOff x="4545091" y="2558732"/>
            <a:chExt cx="676275" cy="168910"/>
          </a:xfrm>
        </p:grpSpPr>
        <p:sp>
          <p:nvSpPr>
            <p:cNvPr id="25" name="object 25" descr=""/>
            <p:cNvSpPr/>
            <p:nvPr/>
          </p:nvSpPr>
          <p:spPr>
            <a:xfrm>
              <a:off x="4545088" y="2571165"/>
              <a:ext cx="114300" cy="153670"/>
            </a:xfrm>
            <a:custGeom>
              <a:avLst/>
              <a:gdLst/>
              <a:ahLst/>
              <a:cxnLst/>
              <a:rect l="l" t="t" r="r" b="b"/>
              <a:pathLst>
                <a:path w="114300" h="153669">
                  <a:moveTo>
                    <a:pt x="114300" y="0"/>
                  </a:moveTo>
                  <a:lnTo>
                    <a:pt x="0" y="0"/>
                  </a:lnTo>
                  <a:lnTo>
                    <a:pt x="0" y="16319"/>
                  </a:lnTo>
                  <a:lnTo>
                    <a:pt x="47142" y="16319"/>
                  </a:lnTo>
                  <a:lnTo>
                    <a:pt x="47142" y="153073"/>
                  </a:lnTo>
                  <a:lnTo>
                    <a:pt x="67144" y="153073"/>
                  </a:lnTo>
                  <a:lnTo>
                    <a:pt x="67144" y="16319"/>
                  </a:lnTo>
                  <a:lnTo>
                    <a:pt x="114300" y="16319"/>
                  </a:lnTo>
                  <a:lnTo>
                    <a:pt x="114300" y="0"/>
                  </a:lnTo>
                  <a:close/>
                </a:path>
              </a:pathLst>
            </a:custGeom>
            <a:solidFill>
              <a:srgbClr val="FFFFFF">
                <a:alpha val="701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685585" y="2608477"/>
              <a:ext cx="172164" cy="118549"/>
            </a:xfrm>
            <a:prstGeom prst="rect">
              <a:avLst/>
            </a:prstGeom>
          </p:spPr>
        </p:pic>
        <p:pic>
          <p:nvPicPr>
            <p:cNvPr id="27" name="object 27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86324" y="2608477"/>
              <a:ext cx="92630" cy="115760"/>
            </a:xfrm>
            <a:prstGeom prst="rect">
              <a:avLst/>
            </a:prstGeom>
          </p:spPr>
        </p:pic>
        <p:pic>
          <p:nvPicPr>
            <p:cNvPr id="28" name="object 28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008244" y="2558732"/>
              <a:ext cx="101441" cy="168293"/>
            </a:xfrm>
            <a:prstGeom prst="rect">
              <a:avLst/>
            </a:prstGeom>
          </p:spPr>
        </p:pic>
        <p:pic>
          <p:nvPicPr>
            <p:cNvPr id="29" name="object 29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135879" y="2608477"/>
              <a:ext cx="85486" cy="118549"/>
            </a:xfrm>
            <a:prstGeom prst="rect">
              <a:avLst/>
            </a:prstGeom>
          </p:spPr>
        </p:pic>
      </p:grpSp>
      <p:grpSp>
        <p:nvGrpSpPr>
          <p:cNvPr id="30" name="object 30" descr=""/>
          <p:cNvGrpSpPr/>
          <p:nvPr/>
        </p:nvGrpSpPr>
        <p:grpSpPr>
          <a:xfrm>
            <a:off x="571499" y="2914649"/>
            <a:ext cx="342900" cy="342900"/>
            <a:chOff x="571499" y="2914649"/>
            <a:chExt cx="342900" cy="342900"/>
          </a:xfrm>
        </p:grpSpPr>
        <p:pic>
          <p:nvPicPr>
            <p:cNvPr id="31" name="object 31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70822" y="3013851"/>
              <a:ext cx="144456" cy="144703"/>
            </a:xfrm>
            <a:prstGeom prst="rect">
              <a:avLst/>
            </a:prstGeom>
          </p:spPr>
        </p:pic>
        <p:sp>
          <p:nvSpPr>
            <p:cNvPr id="32" name="object 32" descr=""/>
            <p:cNvSpPr/>
            <p:nvPr/>
          </p:nvSpPr>
          <p:spPr>
            <a:xfrm>
              <a:off x="581024" y="2924174"/>
              <a:ext cx="323850" cy="323850"/>
            </a:xfrm>
            <a:custGeom>
              <a:avLst/>
              <a:gdLst/>
              <a:ahLst/>
              <a:cxnLst/>
              <a:rect l="l" t="t" r="r" b="b"/>
              <a:pathLst>
                <a:path w="323850" h="323850">
                  <a:moveTo>
                    <a:pt x="323849" y="161924"/>
                  </a:moveTo>
                  <a:lnTo>
                    <a:pt x="318995" y="201279"/>
                  </a:lnTo>
                  <a:lnTo>
                    <a:pt x="304731" y="238256"/>
                  </a:lnTo>
                  <a:lnTo>
                    <a:pt x="281910" y="270660"/>
                  </a:lnTo>
                  <a:lnTo>
                    <a:pt x="251885" y="296560"/>
                  </a:lnTo>
                  <a:lnTo>
                    <a:pt x="216467" y="314388"/>
                  </a:lnTo>
                  <a:lnTo>
                    <a:pt x="177796" y="323071"/>
                  </a:lnTo>
                  <a:lnTo>
                    <a:pt x="161924" y="323849"/>
                  </a:lnTo>
                  <a:lnTo>
                    <a:pt x="153969" y="323655"/>
                  </a:lnTo>
                  <a:lnTo>
                    <a:pt x="114919" y="316879"/>
                  </a:lnTo>
                  <a:lnTo>
                    <a:pt x="78686" y="300817"/>
                  </a:lnTo>
                  <a:lnTo>
                    <a:pt x="47426" y="276422"/>
                  </a:lnTo>
                  <a:lnTo>
                    <a:pt x="23031" y="245163"/>
                  </a:lnTo>
                  <a:lnTo>
                    <a:pt x="6970" y="208929"/>
                  </a:lnTo>
                  <a:lnTo>
                    <a:pt x="194" y="169879"/>
                  </a:lnTo>
                  <a:lnTo>
                    <a:pt x="0" y="161924"/>
                  </a:lnTo>
                  <a:lnTo>
                    <a:pt x="194" y="153969"/>
                  </a:lnTo>
                  <a:lnTo>
                    <a:pt x="6970" y="114919"/>
                  </a:lnTo>
                  <a:lnTo>
                    <a:pt x="23031" y="78686"/>
                  </a:lnTo>
                  <a:lnTo>
                    <a:pt x="47426" y="47426"/>
                  </a:lnTo>
                  <a:lnTo>
                    <a:pt x="78686" y="23031"/>
                  </a:lnTo>
                  <a:lnTo>
                    <a:pt x="114919" y="6970"/>
                  </a:lnTo>
                  <a:lnTo>
                    <a:pt x="153969" y="194"/>
                  </a:lnTo>
                  <a:lnTo>
                    <a:pt x="161924" y="0"/>
                  </a:lnTo>
                  <a:lnTo>
                    <a:pt x="169879" y="194"/>
                  </a:lnTo>
                  <a:lnTo>
                    <a:pt x="208929" y="6970"/>
                  </a:lnTo>
                  <a:lnTo>
                    <a:pt x="245163" y="23031"/>
                  </a:lnTo>
                  <a:lnTo>
                    <a:pt x="276423" y="47426"/>
                  </a:lnTo>
                  <a:lnTo>
                    <a:pt x="300818" y="78686"/>
                  </a:lnTo>
                  <a:lnTo>
                    <a:pt x="316879" y="114919"/>
                  </a:lnTo>
                  <a:lnTo>
                    <a:pt x="323655" y="153969"/>
                  </a:lnTo>
                  <a:lnTo>
                    <a:pt x="323849" y="161924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3" name="object 33" descr=""/>
          <p:cNvGrpSpPr/>
          <p:nvPr/>
        </p:nvGrpSpPr>
        <p:grpSpPr>
          <a:xfrm>
            <a:off x="1066914" y="3008033"/>
            <a:ext cx="1978025" cy="176530"/>
            <a:chOff x="1066914" y="3008033"/>
            <a:chExt cx="1978025" cy="176530"/>
          </a:xfrm>
        </p:grpSpPr>
        <p:pic>
          <p:nvPicPr>
            <p:cNvPr id="34" name="object 34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66914" y="3008033"/>
              <a:ext cx="1211408" cy="176365"/>
            </a:xfrm>
            <a:prstGeom prst="rect">
              <a:avLst/>
            </a:prstGeom>
          </p:spPr>
        </p:pic>
        <p:sp>
          <p:nvSpPr>
            <p:cNvPr id="35" name="object 35" descr=""/>
            <p:cNvSpPr/>
            <p:nvPr/>
          </p:nvSpPr>
          <p:spPr>
            <a:xfrm>
              <a:off x="2294864" y="3012109"/>
              <a:ext cx="357505" cy="143510"/>
            </a:xfrm>
            <a:custGeom>
              <a:avLst/>
              <a:gdLst/>
              <a:ahLst/>
              <a:cxnLst/>
              <a:rect l="l" t="t" r="r" b="b"/>
              <a:pathLst>
                <a:path w="357505" h="143510">
                  <a:moveTo>
                    <a:pt x="48196" y="83400"/>
                  </a:moveTo>
                  <a:lnTo>
                    <a:pt x="0" y="83400"/>
                  </a:lnTo>
                  <a:lnTo>
                    <a:pt x="0" y="96215"/>
                  </a:lnTo>
                  <a:lnTo>
                    <a:pt x="48196" y="96215"/>
                  </a:lnTo>
                  <a:lnTo>
                    <a:pt x="48196" y="83400"/>
                  </a:lnTo>
                  <a:close/>
                </a:path>
                <a:path w="357505" h="143510">
                  <a:moveTo>
                    <a:pt x="137680" y="109105"/>
                  </a:moveTo>
                  <a:lnTo>
                    <a:pt x="95453" y="79641"/>
                  </a:lnTo>
                  <a:lnTo>
                    <a:pt x="93040" y="78486"/>
                  </a:lnTo>
                  <a:lnTo>
                    <a:pt x="88849" y="75907"/>
                  </a:lnTo>
                  <a:lnTo>
                    <a:pt x="87172" y="74422"/>
                  </a:lnTo>
                  <a:lnTo>
                    <a:pt x="84658" y="71031"/>
                  </a:lnTo>
                  <a:lnTo>
                    <a:pt x="84035" y="69024"/>
                  </a:lnTo>
                  <a:lnTo>
                    <a:pt x="84035" y="62928"/>
                  </a:lnTo>
                  <a:lnTo>
                    <a:pt x="85534" y="59601"/>
                  </a:lnTo>
                  <a:lnTo>
                    <a:pt x="91541" y="53898"/>
                  </a:lnTo>
                  <a:lnTo>
                    <a:pt x="96253" y="52476"/>
                  </a:lnTo>
                  <a:lnTo>
                    <a:pt x="107149" y="52476"/>
                  </a:lnTo>
                  <a:lnTo>
                    <a:pt x="111277" y="53289"/>
                  </a:lnTo>
                  <a:lnTo>
                    <a:pt x="118821" y="56553"/>
                  </a:lnTo>
                  <a:lnTo>
                    <a:pt x="122453" y="58648"/>
                  </a:lnTo>
                  <a:lnTo>
                    <a:pt x="125945" y="61226"/>
                  </a:lnTo>
                  <a:lnTo>
                    <a:pt x="134112" y="50647"/>
                  </a:lnTo>
                  <a:lnTo>
                    <a:pt x="130200" y="47536"/>
                  </a:lnTo>
                  <a:lnTo>
                    <a:pt x="125564" y="44881"/>
                  </a:lnTo>
                  <a:lnTo>
                    <a:pt x="114808" y="40551"/>
                  </a:lnTo>
                  <a:lnTo>
                    <a:pt x="108902" y="39458"/>
                  </a:lnTo>
                  <a:lnTo>
                    <a:pt x="97028" y="39458"/>
                  </a:lnTo>
                  <a:lnTo>
                    <a:pt x="67475" y="63601"/>
                  </a:lnTo>
                  <a:lnTo>
                    <a:pt x="67475" y="71742"/>
                  </a:lnTo>
                  <a:lnTo>
                    <a:pt x="97866" y="96012"/>
                  </a:lnTo>
                  <a:lnTo>
                    <a:pt x="109042" y="100355"/>
                  </a:lnTo>
                  <a:lnTo>
                    <a:pt x="121119" y="112153"/>
                  </a:lnTo>
                  <a:lnTo>
                    <a:pt x="121119" y="119062"/>
                  </a:lnTo>
                  <a:lnTo>
                    <a:pt x="119443" y="122732"/>
                  </a:lnTo>
                  <a:lnTo>
                    <a:pt x="112737" y="128701"/>
                  </a:lnTo>
                  <a:lnTo>
                    <a:pt x="107708" y="130187"/>
                  </a:lnTo>
                  <a:lnTo>
                    <a:pt x="94856" y="130187"/>
                  </a:lnTo>
                  <a:lnTo>
                    <a:pt x="89446" y="129108"/>
                  </a:lnTo>
                  <a:lnTo>
                    <a:pt x="80086" y="124764"/>
                  </a:lnTo>
                  <a:lnTo>
                    <a:pt x="75514" y="121920"/>
                  </a:lnTo>
                  <a:lnTo>
                    <a:pt x="71043" y="118389"/>
                  </a:lnTo>
                  <a:lnTo>
                    <a:pt x="62445" y="129578"/>
                  </a:lnTo>
                  <a:lnTo>
                    <a:pt x="67335" y="133515"/>
                  </a:lnTo>
                  <a:lnTo>
                    <a:pt x="73063" y="136766"/>
                  </a:lnTo>
                  <a:lnTo>
                    <a:pt x="86194" y="141922"/>
                  </a:lnTo>
                  <a:lnTo>
                    <a:pt x="93116" y="143205"/>
                  </a:lnTo>
                  <a:lnTo>
                    <a:pt x="100380" y="143205"/>
                  </a:lnTo>
                  <a:lnTo>
                    <a:pt x="106387" y="143205"/>
                  </a:lnTo>
                  <a:lnTo>
                    <a:pt x="137680" y="117779"/>
                  </a:lnTo>
                  <a:lnTo>
                    <a:pt x="137680" y="109105"/>
                  </a:lnTo>
                  <a:close/>
                </a:path>
                <a:path w="357505" h="143510">
                  <a:moveTo>
                    <a:pt x="212483" y="139547"/>
                  </a:moveTo>
                  <a:lnTo>
                    <a:pt x="209130" y="126936"/>
                  </a:lnTo>
                  <a:lnTo>
                    <a:pt x="207454" y="127609"/>
                  </a:lnTo>
                  <a:lnTo>
                    <a:pt x="205574" y="128219"/>
                  </a:lnTo>
                  <a:lnTo>
                    <a:pt x="201383" y="129311"/>
                  </a:lnTo>
                  <a:lnTo>
                    <a:pt x="199428" y="129578"/>
                  </a:lnTo>
                  <a:lnTo>
                    <a:pt x="191744" y="129578"/>
                  </a:lnTo>
                  <a:lnTo>
                    <a:pt x="187655" y="127914"/>
                  </a:lnTo>
                  <a:lnTo>
                    <a:pt x="183045" y="121272"/>
                  </a:lnTo>
                  <a:lnTo>
                    <a:pt x="181889" y="116560"/>
                  </a:lnTo>
                  <a:lnTo>
                    <a:pt x="181889" y="55537"/>
                  </a:lnTo>
                  <a:lnTo>
                    <a:pt x="209346" y="55537"/>
                  </a:lnTo>
                  <a:lnTo>
                    <a:pt x="209346" y="41897"/>
                  </a:lnTo>
                  <a:lnTo>
                    <a:pt x="181889" y="41897"/>
                  </a:lnTo>
                  <a:lnTo>
                    <a:pt x="181889" y="14236"/>
                  </a:lnTo>
                  <a:lnTo>
                    <a:pt x="167436" y="14236"/>
                  </a:lnTo>
                  <a:lnTo>
                    <a:pt x="165341" y="41897"/>
                  </a:lnTo>
                  <a:lnTo>
                    <a:pt x="149415" y="42926"/>
                  </a:lnTo>
                  <a:lnTo>
                    <a:pt x="149415" y="55537"/>
                  </a:lnTo>
                  <a:lnTo>
                    <a:pt x="164503" y="55537"/>
                  </a:lnTo>
                  <a:lnTo>
                    <a:pt x="164503" y="115138"/>
                  </a:lnTo>
                  <a:lnTo>
                    <a:pt x="164985" y="119608"/>
                  </a:lnTo>
                  <a:lnTo>
                    <a:pt x="188175" y="143205"/>
                  </a:lnTo>
                  <a:lnTo>
                    <a:pt x="193624" y="143205"/>
                  </a:lnTo>
                  <a:lnTo>
                    <a:pt x="196837" y="143205"/>
                  </a:lnTo>
                  <a:lnTo>
                    <a:pt x="200088" y="142836"/>
                  </a:lnTo>
                  <a:lnTo>
                    <a:pt x="206654" y="141338"/>
                  </a:lnTo>
                  <a:lnTo>
                    <a:pt x="209689" y="140500"/>
                  </a:lnTo>
                  <a:lnTo>
                    <a:pt x="212483" y="139547"/>
                  </a:lnTo>
                  <a:close/>
                </a:path>
                <a:path w="357505" h="143510">
                  <a:moveTo>
                    <a:pt x="311188" y="83400"/>
                  </a:moveTo>
                  <a:lnTo>
                    <a:pt x="296100" y="47218"/>
                  </a:lnTo>
                  <a:lnTo>
                    <a:pt x="296100" y="73367"/>
                  </a:lnTo>
                  <a:lnTo>
                    <a:pt x="296100" y="83400"/>
                  </a:lnTo>
                  <a:lnTo>
                    <a:pt x="241617" y="83400"/>
                  </a:lnTo>
                  <a:lnTo>
                    <a:pt x="242176" y="78524"/>
                  </a:lnTo>
                  <a:lnTo>
                    <a:pt x="267322" y="52679"/>
                  </a:lnTo>
                  <a:lnTo>
                    <a:pt x="278917" y="52679"/>
                  </a:lnTo>
                  <a:lnTo>
                    <a:pt x="285102" y="55295"/>
                  </a:lnTo>
                  <a:lnTo>
                    <a:pt x="293903" y="65735"/>
                  </a:lnTo>
                  <a:lnTo>
                    <a:pt x="296100" y="73367"/>
                  </a:lnTo>
                  <a:lnTo>
                    <a:pt x="296100" y="47218"/>
                  </a:lnTo>
                  <a:lnTo>
                    <a:pt x="292925" y="44881"/>
                  </a:lnTo>
                  <a:lnTo>
                    <a:pt x="282727" y="40551"/>
                  </a:lnTo>
                  <a:lnTo>
                    <a:pt x="276961" y="39458"/>
                  </a:lnTo>
                  <a:lnTo>
                    <a:pt x="264668" y="39458"/>
                  </a:lnTo>
                  <a:lnTo>
                    <a:pt x="231317" y="63233"/>
                  </a:lnTo>
                  <a:lnTo>
                    <a:pt x="224853" y="83400"/>
                  </a:lnTo>
                  <a:lnTo>
                    <a:pt x="224853" y="99669"/>
                  </a:lnTo>
                  <a:lnTo>
                    <a:pt x="243395" y="133883"/>
                  </a:lnTo>
                  <a:lnTo>
                    <a:pt x="266827" y="143205"/>
                  </a:lnTo>
                  <a:lnTo>
                    <a:pt x="280657" y="143205"/>
                  </a:lnTo>
                  <a:lnTo>
                    <a:pt x="286880" y="142189"/>
                  </a:lnTo>
                  <a:lnTo>
                    <a:pt x="297776" y="138125"/>
                  </a:lnTo>
                  <a:lnTo>
                    <a:pt x="302729" y="135750"/>
                  </a:lnTo>
                  <a:lnTo>
                    <a:pt x="307200" y="133032"/>
                  </a:lnTo>
                  <a:lnTo>
                    <a:pt x="305409" y="129781"/>
                  </a:lnTo>
                  <a:lnTo>
                    <a:pt x="301129" y="122047"/>
                  </a:lnTo>
                  <a:lnTo>
                    <a:pt x="297357" y="124358"/>
                  </a:lnTo>
                  <a:lnTo>
                    <a:pt x="293408" y="126225"/>
                  </a:lnTo>
                  <a:lnTo>
                    <a:pt x="285165" y="129070"/>
                  </a:lnTo>
                  <a:lnTo>
                    <a:pt x="280657" y="129781"/>
                  </a:lnTo>
                  <a:lnTo>
                    <a:pt x="275767" y="129781"/>
                  </a:lnTo>
                  <a:lnTo>
                    <a:pt x="242849" y="102920"/>
                  </a:lnTo>
                  <a:lnTo>
                    <a:pt x="241820" y="95402"/>
                  </a:lnTo>
                  <a:lnTo>
                    <a:pt x="310553" y="95402"/>
                  </a:lnTo>
                  <a:lnTo>
                    <a:pt x="310832" y="94183"/>
                  </a:lnTo>
                  <a:lnTo>
                    <a:pt x="311010" y="92722"/>
                  </a:lnTo>
                  <a:lnTo>
                    <a:pt x="311150" y="89331"/>
                  </a:lnTo>
                  <a:lnTo>
                    <a:pt x="311188" y="83400"/>
                  </a:lnTo>
                  <a:close/>
                </a:path>
                <a:path w="357505" h="143510">
                  <a:moveTo>
                    <a:pt x="353517" y="41897"/>
                  </a:moveTo>
                  <a:lnTo>
                    <a:pt x="336334" y="41897"/>
                  </a:lnTo>
                  <a:lnTo>
                    <a:pt x="336334" y="140766"/>
                  </a:lnTo>
                  <a:lnTo>
                    <a:pt x="353517" y="140766"/>
                  </a:lnTo>
                  <a:lnTo>
                    <a:pt x="353517" y="41897"/>
                  </a:lnTo>
                  <a:close/>
                </a:path>
                <a:path w="357505" h="143510">
                  <a:moveTo>
                    <a:pt x="357073" y="7531"/>
                  </a:moveTo>
                  <a:lnTo>
                    <a:pt x="355930" y="4914"/>
                  </a:lnTo>
                  <a:lnTo>
                    <a:pt x="351320" y="977"/>
                  </a:lnTo>
                  <a:lnTo>
                    <a:pt x="348488" y="0"/>
                  </a:lnTo>
                  <a:lnTo>
                    <a:pt x="341782" y="0"/>
                  </a:lnTo>
                  <a:lnTo>
                    <a:pt x="338950" y="977"/>
                  </a:lnTo>
                  <a:lnTo>
                    <a:pt x="334340" y="4914"/>
                  </a:lnTo>
                  <a:lnTo>
                    <a:pt x="333184" y="7531"/>
                  </a:lnTo>
                  <a:lnTo>
                    <a:pt x="333184" y="13893"/>
                  </a:lnTo>
                  <a:lnTo>
                    <a:pt x="334340" y="16471"/>
                  </a:lnTo>
                  <a:lnTo>
                    <a:pt x="338950" y="20548"/>
                  </a:lnTo>
                  <a:lnTo>
                    <a:pt x="341782" y="21564"/>
                  </a:lnTo>
                  <a:lnTo>
                    <a:pt x="348488" y="21564"/>
                  </a:lnTo>
                  <a:lnTo>
                    <a:pt x="351320" y="20548"/>
                  </a:lnTo>
                  <a:lnTo>
                    <a:pt x="355930" y="16471"/>
                  </a:lnTo>
                  <a:lnTo>
                    <a:pt x="357073" y="13893"/>
                  </a:lnTo>
                  <a:lnTo>
                    <a:pt x="357073" y="753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6" name="object 36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682754" y="3051565"/>
              <a:ext cx="81514" cy="101303"/>
            </a:xfrm>
            <a:prstGeom prst="rect">
              <a:avLst/>
            </a:prstGeom>
          </p:spPr>
        </p:pic>
        <p:sp>
          <p:nvSpPr>
            <p:cNvPr id="37" name="object 37" descr=""/>
            <p:cNvSpPr/>
            <p:nvPr/>
          </p:nvSpPr>
          <p:spPr>
            <a:xfrm>
              <a:off x="2793815" y="3129678"/>
              <a:ext cx="25400" cy="26034"/>
            </a:xfrm>
            <a:custGeom>
              <a:avLst/>
              <a:gdLst/>
              <a:ahLst/>
              <a:cxnLst/>
              <a:rect l="l" t="t" r="r" b="b"/>
              <a:pathLst>
                <a:path w="25400" h="26035">
                  <a:moveTo>
                    <a:pt x="15925" y="25630"/>
                  </a:moveTo>
                  <a:lnTo>
                    <a:pt x="12572" y="25630"/>
                  </a:lnTo>
                  <a:lnTo>
                    <a:pt x="9080" y="25630"/>
                  </a:lnTo>
                  <a:lnTo>
                    <a:pt x="6111" y="24444"/>
                  </a:lnTo>
                  <a:lnTo>
                    <a:pt x="1222" y="19697"/>
                  </a:lnTo>
                  <a:lnTo>
                    <a:pt x="0" y="16680"/>
                  </a:lnTo>
                  <a:lnTo>
                    <a:pt x="0" y="9086"/>
                  </a:lnTo>
                  <a:lnTo>
                    <a:pt x="1222" y="5933"/>
                  </a:lnTo>
                  <a:lnTo>
                    <a:pt x="6111" y="1186"/>
                  </a:lnTo>
                  <a:lnTo>
                    <a:pt x="9080" y="0"/>
                  </a:lnTo>
                  <a:lnTo>
                    <a:pt x="15925" y="0"/>
                  </a:lnTo>
                  <a:lnTo>
                    <a:pt x="18824" y="1186"/>
                  </a:lnTo>
                  <a:lnTo>
                    <a:pt x="23714" y="5933"/>
                  </a:lnTo>
                  <a:lnTo>
                    <a:pt x="24936" y="9086"/>
                  </a:lnTo>
                  <a:lnTo>
                    <a:pt x="24936" y="16680"/>
                  </a:lnTo>
                  <a:lnTo>
                    <a:pt x="23714" y="19697"/>
                  </a:lnTo>
                  <a:lnTo>
                    <a:pt x="18824" y="24444"/>
                  </a:lnTo>
                  <a:lnTo>
                    <a:pt x="15925" y="2563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842221" y="3008033"/>
              <a:ext cx="89268" cy="147276"/>
            </a:xfrm>
            <a:prstGeom prst="rect">
              <a:avLst/>
            </a:prstGeom>
          </p:spPr>
        </p:pic>
        <p:pic>
          <p:nvPicPr>
            <p:cNvPr id="39" name="object 39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958312" y="3051565"/>
              <a:ext cx="86334" cy="103744"/>
            </a:xfrm>
            <a:prstGeom prst="rect">
              <a:avLst/>
            </a:prstGeom>
          </p:spPr>
        </p:pic>
      </p:grpSp>
      <p:grpSp>
        <p:nvGrpSpPr>
          <p:cNvPr id="40" name="object 40" descr=""/>
          <p:cNvGrpSpPr/>
          <p:nvPr/>
        </p:nvGrpSpPr>
        <p:grpSpPr>
          <a:xfrm>
            <a:off x="571499" y="3448049"/>
            <a:ext cx="342900" cy="342900"/>
            <a:chOff x="571499" y="3448049"/>
            <a:chExt cx="342900" cy="342900"/>
          </a:xfrm>
        </p:grpSpPr>
        <p:pic>
          <p:nvPicPr>
            <p:cNvPr id="41" name="object 41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80665" y="3551187"/>
              <a:ext cx="124566" cy="137691"/>
            </a:xfrm>
            <a:prstGeom prst="rect">
              <a:avLst/>
            </a:prstGeom>
          </p:spPr>
        </p:pic>
        <p:sp>
          <p:nvSpPr>
            <p:cNvPr id="42" name="object 42" descr=""/>
            <p:cNvSpPr/>
            <p:nvPr/>
          </p:nvSpPr>
          <p:spPr>
            <a:xfrm>
              <a:off x="581024" y="3457574"/>
              <a:ext cx="323850" cy="323850"/>
            </a:xfrm>
            <a:custGeom>
              <a:avLst/>
              <a:gdLst/>
              <a:ahLst/>
              <a:cxnLst/>
              <a:rect l="l" t="t" r="r" b="b"/>
              <a:pathLst>
                <a:path w="323850" h="323850">
                  <a:moveTo>
                    <a:pt x="323849" y="161924"/>
                  </a:moveTo>
                  <a:lnTo>
                    <a:pt x="318995" y="201278"/>
                  </a:lnTo>
                  <a:lnTo>
                    <a:pt x="304731" y="238256"/>
                  </a:lnTo>
                  <a:lnTo>
                    <a:pt x="281910" y="270660"/>
                  </a:lnTo>
                  <a:lnTo>
                    <a:pt x="251885" y="296560"/>
                  </a:lnTo>
                  <a:lnTo>
                    <a:pt x="216467" y="314388"/>
                  </a:lnTo>
                  <a:lnTo>
                    <a:pt x="177796" y="323071"/>
                  </a:lnTo>
                  <a:lnTo>
                    <a:pt x="161924" y="323849"/>
                  </a:lnTo>
                  <a:lnTo>
                    <a:pt x="153969" y="323655"/>
                  </a:lnTo>
                  <a:lnTo>
                    <a:pt x="114919" y="316878"/>
                  </a:lnTo>
                  <a:lnTo>
                    <a:pt x="78686" y="300817"/>
                  </a:lnTo>
                  <a:lnTo>
                    <a:pt x="47426" y="276422"/>
                  </a:lnTo>
                  <a:lnTo>
                    <a:pt x="23031" y="245162"/>
                  </a:lnTo>
                  <a:lnTo>
                    <a:pt x="6970" y="208929"/>
                  </a:lnTo>
                  <a:lnTo>
                    <a:pt x="194" y="169879"/>
                  </a:lnTo>
                  <a:lnTo>
                    <a:pt x="0" y="161924"/>
                  </a:lnTo>
                  <a:lnTo>
                    <a:pt x="194" y="153969"/>
                  </a:lnTo>
                  <a:lnTo>
                    <a:pt x="6970" y="114919"/>
                  </a:lnTo>
                  <a:lnTo>
                    <a:pt x="23031" y="78686"/>
                  </a:lnTo>
                  <a:lnTo>
                    <a:pt x="47426" y="47426"/>
                  </a:lnTo>
                  <a:lnTo>
                    <a:pt x="78686" y="23030"/>
                  </a:lnTo>
                  <a:lnTo>
                    <a:pt x="114919" y="6970"/>
                  </a:lnTo>
                  <a:lnTo>
                    <a:pt x="153969" y="194"/>
                  </a:lnTo>
                  <a:lnTo>
                    <a:pt x="161924" y="0"/>
                  </a:lnTo>
                  <a:lnTo>
                    <a:pt x="169879" y="194"/>
                  </a:lnTo>
                  <a:lnTo>
                    <a:pt x="208929" y="6970"/>
                  </a:lnTo>
                  <a:lnTo>
                    <a:pt x="245163" y="23030"/>
                  </a:lnTo>
                  <a:lnTo>
                    <a:pt x="276423" y="47426"/>
                  </a:lnTo>
                  <a:lnTo>
                    <a:pt x="300818" y="78686"/>
                  </a:lnTo>
                  <a:lnTo>
                    <a:pt x="316879" y="114919"/>
                  </a:lnTo>
                  <a:lnTo>
                    <a:pt x="323655" y="153969"/>
                  </a:lnTo>
                  <a:lnTo>
                    <a:pt x="323849" y="161924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3" name="object 43" descr=""/>
          <p:cNvGrpSpPr/>
          <p:nvPr/>
        </p:nvGrpSpPr>
        <p:grpSpPr>
          <a:xfrm>
            <a:off x="1066495" y="3554045"/>
            <a:ext cx="880110" cy="135255"/>
            <a:chOff x="1066495" y="3554045"/>
            <a:chExt cx="880110" cy="135255"/>
          </a:xfrm>
        </p:grpSpPr>
        <p:pic>
          <p:nvPicPr>
            <p:cNvPr id="44" name="object 44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066495" y="3554045"/>
              <a:ext cx="85705" cy="134664"/>
            </a:xfrm>
            <a:prstGeom prst="rect">
              <a:avLst/>
            </a:prstGeom>
          </p:spPr>
        </p:pic>
        <p:pic>
          <p:nvPicPr>
            <p:cNvPr id="45" name="object 45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177975" y="3556486"/>
              <a:ext cx="75438" cy="129782"/>
            </a:xfrm>
            <a:prstGeom prst="rect">
              <a:avLst/>
            </a:prstGeom>
          </p:spPr>
        </p:pic>
        <p:pic>
          <p:nvPicPr>
            <p:cNvPr id="46" name="object 46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274787" y="3554045"/>
              <a:ext cx="357701" cy="134664"/>
            </a:xfrm>
            <a:prstGeom prst="rect">
              <a:avLst/>
            </a:prstGeom>
          </p:spPr>
        </p:pic>
        <p:pic>
          <p:nvPicPr>
            <p:cNvPr id="47" name="object 47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652397" y="3554045"/>
              <a:ext cx="293998" cy="134664"/>
            </a:xfrm>
            <a:prstGeom prst="rect">
              <a:avLst/>
            </a:prstGeom>
          </p:spPr>
        </p:pic>
      </p:grpSp>
      <p:pic>
        <p:nvPicPr>
          <p:cNvPr id="48" name="object 48" descr="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2001087" y="3554045"/>
            <a:ext cx="299656" cy="134664"/>
          </a:xfrm>
          <a:prstGeom prst="rect">
            <a:avLst/>
          </a:prstGeom>
        </p:spPr>
      </p:pic>
      <p:grpSp>
        <p:nvGrpSpPr>
          <p:cNvPr id="49" name="object 49" descr=""/>
          <p:cNvGrpSpPr/>
          <p:nvPr/>
        </p:nvGrpSpPr>
        <p:grpSpPr>
          <a:xfrm>
            <a:off x="571499" y="3981449"/>
            <a:ext cx="342900" cy="342900"/>
            <a:chOff x="571499" y="3981449"/>
            <a:chExt cx="342900" cy="342900"/>
          </a:xfrm>
        </p:grpSpPr>
        <p:pic>
          <p:nvPicPr>
            <p:cNvPr id="50" name="object 50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70620" y="4082578"/>
              <a:ext cx="144660" cy="141643"/>
            </a:xfrm>
            <a:prstGeom prst="rect">
              <a:avLst/>
            </a:prstGeom>
          </p:spPr>
        </p:pic>
        <p:sp>
          <p:nvSpPr>
            <p:cNvPr id="51" name="object 51" descr=""/>
            <p:cNvSpPr/>
            <p:nvPr/>
          </p:nvSpPr>
          <p:spPr>
            <a:xfrm>
              <a:off x="581024" y="3990974"/>
              <a:ext cx="323850" cy="323850"/>
            </a:xfrm>
            <a:custGeom>
              <a:avLst/>
              <a:gdLst/>
              <a:ahLst/>
              <a:cxnLst/>
              <a:rect l="l" t="t" r="r" b="b"/>
              <a:pathLst>
                <a:path w="323850" h="323850">
                  <a:moveTo>
                    <a:pt x="323849" y="161924"/>
                  </a:moveTo>
                  <a:lnTo>
                    <a:pt x="318995" y="201278"/>
                  </a:lnTo>
                  <a:lnTo>
                    <a:pt x="304731" y="238256"/>
                  </a:lnTo>
                  <a:lnTo>
                    <a:pt x="281910" y="270660"/>
                  </a:lnTo>
                  <a:lnTo>
                    <a:pt x="251885" y="296559"/>
                  </a:lnTo>
                  <a:lnTo>
                    <a:pt x="216467" y="314388"/>
                  </a:lnTo>
                  <a:lnTo>
                    <a:pt x="177796" y="323071"/>
                  </a:lnTo>
                  <a:lnTo>
                    <a:pt x="161924" y="323849"/>
                  </a:lnTo>
                  <a:lnTo>
                    <a:pt x="153969" y="323655"/>
                  </a:lnTo>
                  <a:lnTo>
                    <a:pt x="114919" y="316878"/>
                  </a:lnTo>
                  <a:lnTo>
                    <a:pt x="78686" y="300817"/>
                  </a:lnTo>
                  <a:lnTo>
                    <a:pt x="47426" y="276422"/>
                  </a:lnTo>
                  <a:lnTo>
                    <a:pt x="23031" y="245162"/>
                  </a:lnTo>
                  <a:lnTo>
                    <a:pt x="6970" y="208929"/>
                  </a:lnTo>
                  <a:lnTo>
                    <a:pt x="194" y="169879"/>
                  </a:lnTo>
                  <a:lnTo>
                    <a:pt x="0" y="161924"/>
                  </a:lnTo>
                  <a:lnTo>
                    <a:pt x="194" y="153969"/>
                  </a:lnTo>
                  <a:lnTo>
                    <a:pt x="6970" y="114919"/>
                  </a:lnTo>
                  <a:lnTo>
                    <a:pt x="23031" y="78685"/>
                  </a:lnTo>
                  <a:lnTo>
                    <a:pt x="47426" y="47426"/>
                  </a:lnTo>
                  <a:lnTo>
                    <a:pt x="78686" y="23030"/>
                  </a:lnTo>
                  <a:lnTo>
                    <a:pt x="114919" y="6970"/>
                  </a:lnTo>
                  <a:lnTo>
                    <a:pt x="153969" y="194"/>
                  </a:lnTo>
                  <a:lnTo>
                    <a:pt x="161924" y="0"/>
                  </a:lnTo>
                  <a:lnTo>
                    <a:pt x="169879" y="194"/>
                  </a:lnTo>
                  <a:lnTo>
                    <a:pt x="208929" y="6970"/>
                  </a:lnTo>
                  <a:lnTo>
                    <a:pt x="245163" y="23031"/>
                  </a:lnTo>
                  <a:lnTo>
                    <a:pt x="276423" y="47426"/>
                  </a:lnTo>
                  <a:lnTo>
                    <a:pt x="300818" y="78685"/>
                  </a:lnTo>
                  <a:lnTo>
                    <a:pt x="316879" y="114919"/>
                  </a:lnTo>
                  <a:lnTo>
                    <a:pt x="323655" y="153969"/>
                  </a:lnTo>
                  <a:lnTo>
                    <a:pt x="323849" y="161924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2" name="object 52" descr=""/>
          <p:cNvGrpSpPr/>
          <p:nvPr/>
        </p:nvGrpSpPr>
        <p:grpSpPr>
          <a:xfrm>
            <a:off x="1062304" y="4074833"/>
            <a:ext cx="2125345" cy="147320"/>
            <a:chOff x="1062304" y="4074833"/>
            <a:chExt cx="2125345" cy="147320"/>
          </a:xfrm>
        </p:grpSpPr>
        <p:pic>
          <p:nvPicPr>
            <p:cNvPr id="53" name="object 53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062304" y="4074833"/>
              <a:ext cx="1358722" cy="147276"/>
            </a:xfrm>
            <a:prstGeom prst="rect">
              <a:avLst/>
            </a:prstGeom>
          </p:spPr>
        </p:pic>
        <p:sp>
          <p:nvSpPr>
            <p:cNvPr id="54" name="object 54" descr=""/>
            <p:cNvSpPr/>
            <p:nvPr/>
          </p:nvSpPr>
          <p:spPr>
            <a:xfrm>
              <a:off x="2437574" y="4078909"/>
              <a:ext cx="357505" cy="143510"/>
            </a:xfrm>
            <a:custGeom>
              <a:avLst/>
              <a:gdLst/>
              <a:ahLst/>
              <a:cxnLst/>
              <a:rect l="l" t="t" r="r" b="b"/>
              <a:pathLst>
                <a:path w="357505" h="143510">
                  <a:moveTo>
                    <a:pt x="48196" y="83400"/>
                  </a:moveTo>
                  <a:lnTo>
                    <a:pt x="0" y="83400"/>
                  </a:lnTo>
                  <a:lnTo>
                    <a:pt x="0" y="96215"/>
                  </a:lnTo>
                  <a:lnTo>
                    <a:pt x="48196" y="96215"/>
                  </a:lnTo>
                  <a:lnTo>
                    <a:pt x="48196" y="83400"/>
                  </a:lnTo>
                  <a:close/>
                </a:path>
                <a:path w="357505" h="143510">
                  <a:moveTo>
                    <a:pt x="137668" y="109105"/>
                  </a:moveTo>
                  <a:lnTo>
                    <a:pt x="95453" y="79641"/>
                  </a:lnTo>
                  <a:lnTo>
                    <a:pt x="93040" y="78486"/>
                  </a:lnTo>
                  <a:lnTo>
                    <a:pt x="88849" y="75907"/>
                  </a:lnTo>
                  <a:lnTo>
                    <a:pt x="87172" y="74422"/>
                  </a:lnTo>
                  <a:lnTo>
                    <a:pt x="84658" y="71031"/>
                  </a:lnTo>
                  <a:lnTo>
                    <a:pt x="84023" y="69024"/>
                  </a:lnTo>
                  <a:lnTo>
                    <a:pt x="84023" y="62928"/>
                  </a:lnTo>
                  <a:lnTo>
                    <a:pt x="85534" y="59601"/>
                  </a:lnTo>
                  <a:lnTo>
                    <a:pt x="91541" y="53898"/>
                  </a:lnTo>
                  <a:lnTo>
                    <a:pt x="96253" y="52476"/>
                  </a:lnTo>
                  <a:lnTo>
                    <a:pt x="107149" y="52476"/>
                  </a:lnTo>
                  <a:lnTo>
                    <a:pt x="111264" y="53289"/>
                  </a:lnTo>
                  <a:lnTo>
                    <a:pt x="118808" y="56553"/>
                  </a:lnTo>
                  <a:lnTo>
                    <a:pt x="122440" y="58648"/>
                  </a:lnTo>
                  <a:lnTo>
                    <a:pt x="125933" y="61226"/>
                  </a:lnTo>
                  <a:lnTo>
                    <a:pt x="134112" y="50647"/>
                  </a:lnTo>
                  <a:lnTo>
                    <a:pt x="130200" y="47536"/>
                  </a:lnTo>
                  <a:lnTo>
                    <a:pt x="125552" y="44881"/>
                  </a:lnTo>
                  <a:lnTo>
                    <a:pt x="114795" y="40551"/>
                  </a:lnTo>
                  <a:lnTo>
                    <a:pt x="108889" y="39458"/>
                  </a:lnTo>
                  <a:lnTo>
                    <a:pt x="97015" y="39458"/>
                  </a:lnTo>
                  <a:lnTo>
                    <a:pt x="67475" y="63601"/>
                  </a:lnTo>
                  <a:lnTo>
                    <a:pt x="67475" y="71742"/>
                  </a:lnTo>
                  <a:lnTo>
                    <a:pt x="97853" y="96012"/>
                  </a:lnTo>
                  <a:lnTo>
                    <a:pt x="109029" y="100355"/>
                  </a:lnTo>
                  <a:lnTo>
                    <a:pt x="121119" y="112153"/>
                  </a:lnTo>
                  <a:lnTo>
                    <a:pt x="121119" y="119062"/>
                  </a:lnTo>
                  <a:lnTo>
                    <a:pt x="119443" y="122732"/>
                  </a:lnTo>
                  <a:lnTo>
                    <a:pt x="112737" y="128701"/>
                  </a:lnTo>
                  <a:lnTo>
                    <a:pt x="107708" y="130187"/>
                  </a:lnTo>
                  <a:lnTo>
                    <a:pt x="94856" y="130187"/>
                  </a:lnTo>
                  <a:lnTo>
                    <a:pt x="89446" y="129108"/>
                  </a:lnTo>
                  <a:lnTo>
                    <a:pt x="80086" y="124764"/>
                  </a:lnTo>
                  <a:lnTo>
                    <a:pt x="75501" y="121920"/>
                  </a:lnTo>
                  <a:lnTo>
                    <a:pt x="71031" y="118389"/>
                  </a:lnTo>
                  <a:lnTo>
                    <a:pt x="62445" y="129578"/>
                  </a:lnTo>
                  <a:lnTo>
                    <a:pt x="67335" y="133515"/>
                  </a:lnTo>
                  <a:lnTo>
                    <a:pt x="73063" y="136766"/>
                  </a:lnTo>
                  <a:lnTo>
                    <a:pt x="86194" y="141922"/>
                  </a:lnTo>
                  <a:lnTo>
                    <a:pt x="93103" y="143205"/>
                  </a:lnTo>
                  <a:lnTo>
                    <a:pt x="100368" y="143205"/>
                  </a:lnTo>
                  <a:lnTo>
                    <a:pt x="106375" y="143205"/>
                  </a:lnTo>
                  <a:lnTo>
                    <a:pt x="137668" y="117779"/>
                  </a:lnTo>
                  <a:lnTo>
                    <a:pt x="137668" y="109105"/>
                  </a:lnTo>
                  <a:close/>
                </a:path>
                <a:path w="357505" h="143510">
                  <a:moveTo>
                    <a:pt x="212483" y="139547"/>
                  </a:moveTo>
                  <a:lnTo>
                    <a:pt x="209130" y="126936"/>
                  </a:lnTo>
                  <a:lnTo>
                    <a:pt x="207454" y="127609"/>
                  </a:lnTo>
                  <a:lnTo>
                    <a:pt x="205562" y="128219"/>
                  </a:lnTo>
                  <a:lnTo>
                    <a:pt x="201371" y="129311"/>
                  </a:lnTo>
                  <a:lnTo>
                    <a:pt x="199415" y="129578"/>
                  </a:lnTo>
                  <a:lnTo>
                    <a:pt x="191731" y="129578"/>
                  </a:lnTo>
                  <a:lnTo>
                    <a:pt x="187655" y="127914"/>
                  </a:lnTo>
                  <a:lnTo>
                    <a:pt x="183045" y="121272"/>
                  </a:lnTo>
                  <a:lnTo>
                    <a:pt x="181889" y="116560"/>
                  </a:lnTo>
                  <a:lnTo>
                    <a:pt x="181889" y="55537"/>
                  </a:lnTo>
                  <a:lnTo>
                    <a:pt x="209334" y="55537"/>
                  </a:lnTo>
                  <a:lnTo>
                    <a:pt x="209334" y="41897"/>
                  </a:lnTo>
                  <a:lnTo>
                    <a:pt x="181889" y="41897"/>
                  </a:lnTo>
                  <a:lnTo>
                    <a:pt x="181889" y="14236"/>
                  </a:lnTo>
                  <a:lnTo>
                    <a:pt x="167424" y="14236"/>
                  </a:lnTo>
                  <a:lnTo>
                    <a:pt x="165328" y="41897"/>
                  </a:lnTo>
                  <a:lnTo>
                    <a:pt x="149402" y="42926"/>
                  </a:lnTo>
                  <a:lnTo>
                    <a:pt x="149402" y="55537"/>
                  </a:lnTo>
                  <a:lnTo>
                    <a:pt x="164490" y="55537"/>
                  </a:lnTo>
                  <a:lnTo>
                    <a:pt x="164490" y="115138"/>
                  </a:lnTo>
                  <a:lnTo>
                    <a:pt x="164985" y="119608"/>
                  </a:lnTo>
                  <a:lnTo>
                    <a:pt x="188175" y="143205"/>
                  </a:lnTo>
                  <a:lnTo>
                    <a:pt x="193624" y="143205"/>
                  </a:lnTo>
                  <a:lnTo>
                    <a:pt x="196837" y="143205"/>
                  </a:lnTo>
                  <a:lnTo>
                    <a:pt x="200088" y="142836"/>
                  </a:lnTo>
                  <a:lnTo>
                    <a:pt x="206654" y="141338"/>
                  </a:lnTo>
                  <a:lnTo>
                    <a:pt x="209689" y="140500"/>
                  </a:lnTo>
                  <a:lnTo>
                    <a:pt x="212483" y="139547"/>
                  </a:lnTo>
                  <a:close/>
                </a:path>
                <a:path w="357505" h="143510">
                  <a:moveTo>
                    <a:pt x="311175" y="83400"/>
                  </a:moveTo>
                  <a:lnTo>
                    <a:pt x="296087" y="47218"/>
                  </a:lnTo>
                  <a:lnTo>
                    <a:pt x="296087" y="73367"/>
                  </a:lnTo>
                  <a:lnTo>
                    <a:pt x="296087" y="83400"/>
                  </a:lnTo>
                  <a:lnTo>
                    <a:pt x="241604" y="83400"/>
                  </a:lnTo>
                  <a:lnTo>
                    <a:pt x="242163" y="78524"/>
                  </a:lnTo>
                  <a:lnTo>
                    <a:pt x="267309" y="52679"/>
                  </a:lnTo>
                  <a:lnTo>
                    <a:pt x="278904" y="52679"/>
                  </a:lnTo>
                  <a:lnTo>
                    <a:pt x="285089" y="55295"/>
                  </a:lnTo>
                  <a:lnTo>
                    <a:pt x="293890" y="65735"/>
                  </a:lnTo>
                  <a:lnTo>
                    <a:pt x="296087" y="73367"/>
                  </a:lnTo>
                  <a:lnTo>
                    <a:pt x="296087" y="47218"/>
                  </a:lnTo>
                  <a:lnTo>
                    <a:pt x="292912" y="44881"/>
                  </a:lnTo>
                  <a:lnTo>
                    <a:pt x="282714" y="40551"/>
                  </a:lnTo>
                  <a:lnTo>
                    <a:pt x="276948" y="39458"/>
                  </a:lnTo>
                  <a:lnTo>
                    <a:pt x="264655" y="39458"/>
                  </a:lnTo>
                  <a:lnTo>
                    <a:pt x="231305" y="63233"/>
                  </a:lnTo>
                  <a:lnTo>
                    <a:pt x="224840" y="83400"/>
                  </a:lnTo>
                  <a:lnTo>
                    <a:pt x="224840" y="99669"/>
                  </a:lnTo>
                  <a:lnTo>
                    <a:pt x="243395" y="133883"/>
                  </a:lnTo>
                  <a:lnTo>
                    <a:pt x="266827" y="143205"/>
                  </a:lnTo>
                  <a:lnTo>
                    <a:pt x="280657" y="143205"/>
                  </a:lnTo>
                  <a:lnTo>
                    <a:pt x="286867" y="142189"/>
                  </a:lnTo>
                  <a:lnTo>
                    <a:pt x="297764" y="138125"/>
                  </a:lnTo>
                  <a:lnTo>
                    <a:pt x="302729" y="135750"/>
                  </a:lnTo>
                  <a:lnTo>
                    <a:pt x="307200" y="133032"/>
                  </a:lnTo>
                  <a:lnTo>
                    <a:pt x="305396" y="129781"/>
                  </a:lnTo>
                  <a:lnTo>
                    <a:pt x="301117" y="122047"/>
                  </a:lnTo>
                  <a:lnTo>
                    <a:pt x="297345" y="124358"/>
                  </a:lnTo>
                  <a:lnTo>
                    <a:pt x="293408" y="126225"/>
                  </a:lnTo>
                  <a:lnTo>
                    <a:pt x="285165" y="129070"/>
                  </a:lnTo>
                  <a:lnTo>
                    <a:pt x="280657" y="129781"/>
                  </a:lnTo>
                  <a:lnTo>
                    <a:pt x="275767" y="129781"/>
                  </a:lnTo>
                  <a:lnTo>
                    <a:pt x="242849" y="102920"/>
                  </a:lnTo>
                  <a:lnTo>
                    <a:pt x="241820" y="95402"/>
                  </a:lnTo>
                  <a:lnTo>
                    <a:pt x="310553" y="95402"/>
                  </a:lnTo>
                  <a:lnTo>
                    <a:pt x="310832" y="94183"/>
                  </a:lnTo>
                  <a:lnTo>
                    <a:pt x="311010" y="92722"/>
                  </a:lnTo>
                  <a:lnTo>
                    <a:pt x="311150" y="89331"/>
                  </a:lnTo>
                  <a:lnTo>
                    <a:pt x="311175" y="83400"/>
                  </a:lnTo>
                  <a:close/>
                </a:path>
                <a:path w="357505" h="143510">
                  <a:moveTo>
                    <a:pt x="353517" y="41897"/>
                  </a:moveTo>
                  <a:lnTo>
                    <a:pt x="336334" y="41897"/>
                  </a:lnTo>
                  <a:lnTo>
                    <a:pt x="336334" y="140766"/>
                  </a:lnTo>
                  <a:lnTo>
                    <a:pt x="353517" y="140766"/>
                  </a:lnTo>
                  <a:lnTo>
                    <a:pt x="353517" y="41897"/>
                  </a:lnTo>
                  <a:close/>
                </a:path>
                <a:path w="357505" h="143510">
                  <a:moveTo>
                    <a:pt x="357073" y="7531"/>
                  </a:moveTo>
                  <a:lnTo>
                    <a:pt x="355917" y="4914"/>
                  </a:lnTo>
                  <a:lnTo>
                    <a:pt x="351307" y="977"/>
                  </a:lnTo>
                  <a:lnTo>
                    <a:pt x="348488" y="0"/>
                  </a:lnTo>
                  <a:lnTo>
                    <a:pt x="341782" y="0"/>
                  </a:lnTo>
                  <a:lnTo>
                    <a:pt x="338950" y="977"/>
                  </a:lnTo>
                  <a:lnTo>
                    <a:pt x="334340" y="4914"/>
                  </a:lnTo>
                  <a:lnTo>
                    <a:pt x="333184" y="7531"/>
                  </a:lnTo>
                  <a:lnTo>
                    <a:pt x="333184" y="13893"/>
                  </a:lnTo>
                  <a:lnTo>
                    <a:pt x="334340" y="16471"/>
                  </a:lnTo>
                  <a:lnTo>
                    <a:pt x="338950" y="20548"/>
                  </a:lnTo>
                  <a:lnTo>
                    <a:pt x="341782" y="21564"/>
                  </a:lnTo>
                  <a:lnTo>
                    <a:pt x="348488" y="21564"/>
                  </a:lnTo>
                  <a:lnTo>
                    <a:pt x="351307" y="20548"/>
                  </a:lnTo>
                  <a:lnTo>
                    <a:pt x="355917" y="16471"/>
                  </a:lnTo>
                  <a:lnTo>
                    <a:pt x="357073" y="13893"/>
                  </a:lnTo>
                  <a:lnTo>
                    <a:pt x="357073" y="753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5" name="object 55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825457" y="4118365"/>
              <a:ext cx="81514" cy="101303"/>
            </a:xfrm>
            <a:prstGeom prst="rect">
              <a:avLst/>
            </a:prstGeom>
          </p:spPr>
        </p:pic>
        <p:sp>
          <p:nvSpPr>
            <p:cNvPr id="56" name="object 56" descr=""/>
            <p:cNvSpPr/>
            <p:nvPr/>
          </p:nvSpPr>
          <p:spPr>
            <a:xfrm>
              <a:off x="2936519" y="4196478"/>
              <a:ext cx="25400" cy="26034"/>
            </a:xfrm>
            <a:custGeom>
              <a:avLst/>
              <a:gdLst/>
              <a:ahLst/>
              <a:cxnLst/>
              <a:rect l="l" t="t" r="r" b="b"/>
              <a:pathLst>
                <a:path w="25400" h="26035">
                  <a:moveTo>
                    <a:pt x="15925" y="25630"/>
                  </a:moveTo>
                  <a:lnTo>
                    <a:pt x="12572" y="25630"/>
                  </a:lnTo>
                  <a:lnTo>
                    <a:pt x="9080" y="25630"/>
                  </a:lnTo>
                  <a:lnTo>
                    <a:pt x="6111" y="24444"/>
                  </a:lnTo>
                  <a:lnTo>
                    <a:pt x="1222" y="19697"/>
                  </a:lnTo>
                  <a:lnTo>
                    <a:pt x="0" y="16680"/>
                  </a:lnTo>
                  <a:lnTo>
                    <a:pt x="0" y="9086"/>
                  </a:lnTo>
                  <a:lnTo>
                    <a:pt x="1222" y="5933"/>
                  </a:lnTo>
                  <a:lnTo>
                    <a:pt x="6111" y="1186"/>
                  </a:lnTo>
                  <a:lnTo>
                    <a:pt x="9080" y="0"/>
                  </a:lnTo>
                  <a:lnTo>
                    <a:pt x="15925" y="0"/>
                  </a:lnTo>
                  <a:lnTo>
                    <a:pt x="18824" y="1186"/>
                  </a:lnTo>
                  <a:lnTo>
                    <a:pt x="23714" y="5933"/>
                  </a:lnTo>
                  <a:lnTo>
                    <a:pt x="24936" y="9086"/>
                  </a:lnTo>
                  <a:lnTo>
                    <a:pt x="24936" y="16680"/>
                  </a:lnTo>
                  <a:lnTo>
                    <a:pt x="23714" y="19697"/>
                  </a:lnTo>
                  <a:lnTo>
                    <a:pt x="18824" y="24444"/>
                  </a:lnTo>
                  <a:lnTo>
                    <a:pt x="15925" y="2563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7" name="object 57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984925" y="4074833"/>
              <a:ext cx="89268" cy="147276"/>
            </a:xfrm>
            <a:prstGeom prst="rect">
              <a:avLst/>
            </a:prstGeom>
          </p:spPr>
        </p:pic>
        <p:pic>
          <p:nvPicPr>
            <p:cNvPr id="58" name="object 58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101015" y="4118365"/>
              <a:ext cx="86334" cy="103744"/>
            </a:xfrm>
            <a:prstGeom prst="rect">
              <a:avLst/>
            </a:prstGeom>
          </p:spPr>
        </p:pic>
      </p:grpSp>
      <p:pic>
        <p:nvPicPr>
          <p:cNvPr id="59" name="object 59" descr="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4872778" y="6578383"/>
            <a:ext cx="2444845" cy="99326"/>
          </a:xfrm>
          <a:prstGeom prst="rect">
            <a:avLst/>
          </a:prstGeom>
        </p:spPr>
      </p:pic>
      <p:sp>
        <p:nvSpPr>
          <p:cNvPr id="60" name="object 60" descr=""/>
          <p:cNvSpPr/>
          <p:nvPr/>
        </p:nvSpPr>
        <p:spPr>
          <a:xfrm>
            <a:off x="10510470" y="6566725"/>
            <a:ext cx="147320" cy="109855"/>
          </a:xfrm>
          <a:custGeom>
            <a:avLst/>
            <a:gdLst/>
            <a:ahLst/>
            <a:cxnLst/>
            <a:rect l="l" t="t" r="r" b="b"/>
            <a:pathLst>
              <a:path w="147320" h="109854">
                <a:moveTo>
                  <a:pt x="61849" y="97726"/>
                </a:moveTo>
                <a:lnTo>
                  <a:pt x="39166" y="97726"/>
                </a:lnTo>
                <a:lnTo>
                  <a:pt x="39166" y="0"/>
                </a:lnTo>
                <a:lnTo>
                  <a:pt x="28346" y="0"/>
                </a:lnTo>
                <a:lnTo>
                  <a:pt x="5156" y="8064"/>
                </a:lnTo>
                <a:lnTo>
                  <a:pt x="5156" y="17145"/>
                </a:lnTo>
                <a:lnTo>
                  <a:pt x="25082" y="17145"/>
                </a:lnTo>
                <a:lnTo>
                  <a:pt x="25082" y="97726"/>
                </a:lnTo>
                <a:lnTo>
                  <a:pt x="0" y="97726"/>
                </a:lnTo>
                <a:lnTo>
                  <a:pt x="0" y="109385"/>
                </a:lnTo>
                <a:lnTo>
                  <a:pt x="61849" y="109385"/>
                </a:lnTo>
                <a:lnTo>
                  <a:pt x="61849" y="97726"/>
                </a:lnTo>
                <a:close/>
              </a:path>
              <a:path w="147320" h="109854">
                <a:moveTo>
                  <a:pt x="147218" y="97726"/>
                </a:moveTo>
                <a:lnTo>
                  <a:pt x="124536" y="97726"/>
                </a:lnTo>
                <a:lnTo>
                  <a:pt x="124536" y="0"/>
                </a:lnTo>
                <a:lnTo>
                  <a:pt x="113715" y="0"/>
                </a:lnTo>
                <a:lnTo>
                  <a:pt x="90525" y="8064"/>
                </a:lnTo>
                <a:lnTo>
                  <a:pt x="90525" y="17145"/>
                </a:lnTo>
                <a:lnTo>
                  <a:pt x="110451" y="17145"/>
                </a:lnTo>
                <a:lnTo>
                  <a:pt x="110451" y="97726"/>
                </a:lnTo>
                <a:lnTo>
                  <a:pt x="85382" y="97726"/>
                </a:lnTo>
                <a:lnTo>
                  <a:pt x="85382" y="109385"/>
                </a:lnTo>
                <a:lnTo>
                  <a:pt x="147218" y="109385"/>
                </a:lnTo>
                <a:lnTo>
                  <a:pt x="147218" y="97726"/>
                </a:lnTo>
                <a:close/>
              </a:path>
            </a:pathLst>
          </a:custGeom>
          <a:solidFill>
            <a:srgbClr val="FFFFFF">
              <a:alpha val="50199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61" name="object 61" descr="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10839449" y="6353174"/>
            <a:ext cx="1352549" cy="5048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250" y="95250"/>
            <a:ext cx="7972424" cy="2809874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62925" y="95250"/>
            <a:ext cx="3933824" cy="2809874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5250" y="3000375"/>
            <a:ext cx="3933824" cy="2809874"/>
          </a:xfrm>
          <a:prstGeom prst="rect">
            <a:avLst/>
          </a:prstGeom>
        </p:spPr>
      </p:pic>
      <p:pic>
        <p:nvPicPr>
          <p:cNvPr id="5" name="object 5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124325" y="3000375"/>
            <a:ext cx="3943349" cy="2809874"/>
          </a:xfrm>
          <a:prstGeom prst="rect">
            <a:avLst/>
          </a:prstGeom>
        </p:spPr>
      </p:pic>
      <p:pic>
        <p:nvPicPr>
          <p:cNvPr id="6" name="object 6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162925" y="3000375"/>
            <a:ext cx="3933824" cy="2809874"/>
          </a:xfrm>
          <a:prstGeom prst="rect">
            <a:avLst/>
          </a:prstGeom>
        </p:spPr>
      </p:pic>
      <p:grpSp>
        <p:nvGrpSpPr>
          <p:cNvPr id="7" name="object 7" descr=""/>
          <p:cNvGrpSpPr/>
          <p:nvPr/>
        </p:nvGrpSpPr>
        <p:grpSpPr>
          <a:xfrm>
            <a:off x="0" y="5905499"/>
            <a:ext cx="12192000" cy="952500"/>
            <a:chOff x="0" y="5905499"/>
            <a:chExt cx="12192000" cy="952500"/>
          </a:xfrm>
        </p:grpSpPr>
        <p:sp>
          <p:nvSpPr>
            <p:cNvPr id="8" name="object 8" descr=""/>
            <p:cNvSpPr/>
            <p:nvPr/>
          </p:nvSpPr>
          <p:spPr>
            <a:xfrm>
              <a:off x="0" y="5905499"/>
              <a:ext cx="12192000" cy="952500"/>
            </a:xfrm>
            <a:custGeom>
              <a:avLst/>
              <a:gdLst/>
              <a:ahLst/>
              <a:cxnLst/>
              <a:rect l="l" t="t" r="r" b="b"/>
              <a:pathLst>
                <a:path w="12192000" h="952500">
                  <a:moveTo>
                    <a:pt x="12191999" y="952499"/>
                  </a:moveTo>
                  <a:lnTo>
                    <a:pt x="0" y="952499"/>
                  </a:lnTo>
                  <a:lnTo>
                    <a:pt x="0" y="0"/>
                  </a:lnTo>
                  <a:lnTo>
                    <a:pt x="12191999" y="0"/>
                  </a:lnTo>
                  <a:lnTo>
                    <a:pt x="12191999" y="952499"/>
                  </a:lnTo>
                  <a:close/>
                </a:path>
              </a:pathLst>
            </a:custGeom>
            <a:solidFill>
              <a:srgbClr val="739EC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4837836" y="6272504"/>
              <a:ext cx="114300" cy="207010"/>
            </a:xfrm>
            <a:custGeom>
              <a:avLst/>
              <a:gdLst/>
              <a:ahLst/>
              <a:cxnLst/>
              <a:rect l="l" t="t" r="r" b="b"/>
              <a:pathLst>
                <a:path w="114300" h="207010">
                  <a:moveTo>
                    <a:pt x="49428" y="203682"/>
                  </a:moveTo>
                  <a:lnTo>
                    <a:pt x="45148" y="179006"/>
                  </a:lnTo>
                  <a:lnTo>
                    <a:pt x="43815" y="179400"/>
                  </a:lnTo>
                  <a:lnTo>
                    <a:pt x="42811" y="179590"/>
                  </a:lnTo>
                  <a:lnTo>
                    <a:pt x="38290" y="179590"/>
                  </a:lnTo>
                  <a:lnTo>
                    <a:pt x="36664" y="178777"/>
                  </a:lnTo>
                  <a:lnTo>
                    <a:pt x="33616" y="175526"/>
                  </a:lnTo>
                  <a:lnTo>
                    <a:pt x="32854" y="172694"/>
                  </a:lnTo>
                  <a:lnTo>
                    <a:pt x="32854" y="584"/>
                  </a:lnTo>
                  <a:lnTo>
                    <a:pt x="0" y="584"/>
                  </a:lnTo>
                  <a:lnTo>
                    <a:pt x="0" y="166966"/>
                  </a:lnTo>
                  <a:lnTo>
                    <a:pt x="444" y="175653"/>
                  </a:lnTo>
                  <a:lnTo>
                    <a:pt x="23812" y="205892"/>
                  </a:lnTo>
                  <a:lnTo>
                    <a:pt x="32004" y="206552"/>
                  </a:lnTo>
                  <a:lnTo>
                    <a:pt x="39243" y="206552"/>
                  </a:lnTo>
                  <a:lnTo>
                    <a:pt x="45046" y="205600"/>
                  </a:lnTo>
                  <a:lnTo>
                    <a:pt x="49428" y="203682"/>
                  </a:lnTo>
                  <a:close/>
                </a:path>
                <a:path w="114300" h="207010">
                  <a:moveTo>
                    <a:pt x="110299" y="62255"/>
                  </a:moveTo>
                  <a:lnTo>
                    <a:pt x="77431" y="62255"/>
                  </a:lnTo>
                  <a:lnTo>
                    <a:pt x="77431" y="203111"/>
                  </a:lnTo>
                  <a:lnTo>
                    <a:pt x="110299" y="203111"/>
                  </a:lnTo>
                  <a:lnTo>
                    <a:pt x="110299" y="62255"/>
                  </a:lnTo>
                  <a:close/>
                </a:path>
                <a:path w="114300" h="207010">
                  <a:moveTo>
                    <a:pt x="114300" y="13385"/>
                  </a:moveTo>
                  <a:lnTo>
                    <a:pt x="112395" y="8851"/>
                  </a:lnTo>
                  <a:lnTo>
                    <a:pt x="104775" y="1778"/>
                  </a:lnTo>
                  <a:lnTo>
                    <a:pt x="99910" y="0"/>
                  </a:lnTo>
                  <a:lnTo>
                    <a:pt x="88099" y="0"/>
                  </a:lnTo>
                  <a:lnTo>
                    <a:pt x="83248" y="1778"/>
                  </a:lnTo>
                  <a:lnTo>
                    <a:pt x="75628" y="8851"/>
                  </a:lnTo>
                  <a:lnTo>
                    <a:pt x="73723" y="13385"/>
                  </a:lnTo>
                  <a:lnTo>
                    <a:pt x="73723" y="24485"/>
                  </a:lnTo>
                  <a:lnTo>
                    <a:pt x="75628" y="28981"/>
                  </a:lnTo>
                  <a:lnTo>
                    <a:pt x="83248" y="35864"/>
                  </a:lnTo>
                  <a:lnTo>
                    <a:pt x="88099" y="37579"/>
                  </a:lnTo>
                  <a:lnTo>
                    <a:pt x="99910" y="37579"/>
                  </a:lnTo>
                  <a:lnTo>
                    <a:pt x="104775" y="35864"/>
                  </a:lnTo>
                  <a:lnTo>
                    <a:pt x="112395" y="28981"/>
                  </a:lnTo>
                  <a:lnTo>
                    <a:pt x="114300" y="24485"/>
                  </a:lnTo>
                  <a:lnTo>
                    <a:pt x="114300" y="133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72717" y="6334754"/>
              <a:ext cx="134588" cy="140853"/>
            </a:xfrm>
            <a:prstGeom prst="rect">
              <a:avLst/>
            </a:prstGeom>
          </p:spPr>
        </p:pic>
        <p:sp>
          <p:nvSpPr>
            <p:cNvPr id="11" name="object 11" descr=""/>
            <p:cNvSpPr/>
            <p:nvPr/>
          </p:nvSpPr>
          <p:spPr>
            <a:xfrm>
              <a:off x="5127878" y="6272503"/>
              <a:ext cx="40640" cy="203200"/>
            </a:xfrm>
            <a:custGeom>
              <a:avLst/>
              <a:gdLst/>
              <a:ahLst/>
              <a:cxnLst/>
              <a:rect l="l" t="t" r="r" b="b"/>
              <a:pathLst>
                <a:path w="40639" h="203200">
                  <a:moveTo>
                    <a:pt x="36575" y="203104"/>
                  </a:moveTo>
                  <a:lnTo>
                    <a:pt x="3714" y="203104"/>
                  </a:lnTo>
                  <a:lnTo>
                    <a:pt x="3714" y="62250"/>
                  </a:lnTo>
                  <a:lnTo>
                    <a:pt x="36575" y="62250"/>
                  </a:lnTo>
                  <a:lnTo>
                    <a:pt x="36575" y="203104"/>
                  </a:lnTo>
                  <a:close/>
                </a:path>
                <a:path w="40639" h="203200">
                  <a:moveTo>
                    <a:pt x="26193" y="37580"/>
                  </a:moveTo>
                  <a:lnTo>
                    <a:pt x="14382" y="37580"/>
                  </a:lnTo>
                  <a:lnTo>
                    <a:pt x="9524" y="35858"/>
                  </a:lnTo>
                  <a:lnTo>
                    <a:pt x="1904" y="28973"/>
                  </a:lnTo>
                  <a:lnTo>
                    <a:pt x="0" y="24479"/>
                  </a:lnTo>
                  <a:lnTo>
                    <a:pt x="0" y="13387"/>
                  </a:lnTo>
                  <a:lnTo>
                    <a:pt x="1904" y="8845"/>
                  </a:lnTo>
                  <a:lnTo>
                    <a:pt x="9524" y="1769"/>
                  </a:lnTo>
                  <a:lnTo>
                    <a:pt x="14382" y="0"/>
                  </a:lnTo>
                  <a:lnTo>
                    <a:pt x="26193" y="0"/>
                  </a:lnTo>
                  <a:lnTo>
                    <a:pt x="31051" y="1769"/>
                  </a:lnTo>
                  <a:lnTo>
                    <a:pt x="38671" y="8845"/>
                  </a:lnTo>
                  <a:lnTo>
                    <a:pt x="40576" y="13387"/>
                  </a:lnTo>
                  <a:lnTo>
                    <a:pt x="40576" y="24479"/>
                  </a:lnTo>
                  <a:lnTo>
                    <a:pt x="38671" y="28973"/>
                  </a:lnTo>
                  <a:lnTo>
                    <a:pt x="31051" y="35858"/>
                  </a:lnTo>
                  <a:lnTo>
                    <a:pt x="26193" y="375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206460" y="6331311"/>
              <a:ext cx="119729" cy="144295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357079" y="6331311"/>
              <a:ext cx="133120" cy="206546"/>
            </a:xfrm>
            <a:prstGeom prst="rect">
              <a:avLst/>
            </a:prstGeom>
          </p:spPr>
        </p:pic>
        <p:sp>
          <p:nvSpPr>
            <p:cNvPr id="14" name="object 14" descr=""/>
            <p:cNvSpPr/>
            <p:nvPr/>
          </p:nvSpPr>
          <p:spPr>
            <a:xfrm>
              <a:off x="5568505" y="6272503"/>
              <a:ext cx="40640" cy="203200"/>
            </a:xfrm>
            <a:custGeom>
              <a:avLst/>
              <a:gdLst/>
              <a:ahLst/>
              <a:cxnLst/>
              <a:rect l="l" t="t" r="r" b="b"/>
              <a:pathLst>
                <a:path w="40639" h="203200">
                  <a:moveTo>
                    <a:pt x="36575" y="203104"/>
                  </a:moveTo>
                  <a:lnTo>
                    <a:pt x="3714" y="203104"/>
                  </a:lnTo>
                  <a:lnTo>
                    <a:pt x="3714" y="62250"/>
                  </a:lnTo>
                  <a:lnTo>
                    <a:pt x="36575" y="62250"/>
                  </a:lnTo>
                  <a:lnTo>
                    <a:pt x="36575" y="203104"/>
                  </a:lnTo>
                  <a:close/>
                </a:path>
                <a:path w="40639" h="203200">
                  <a:moveTo>
                    <a:pt x="26193" y="37580"/>
                  </a:moveTo>
                  <a:lnTo>
                    <a:pt x="14382" y="37580"/>
                  </a:lnTo>
                  <a:lnTo>
                    <a:pt x="9524" y="35858"/>
                  </a:lnTo>
                  <a:lnTo>
                    <a:pt x="1904" y="28973"/>
                  </a:lnTo>
                  <a:lnTo>
                    <a:pt x="0" y="24479"/>
                  </a:lnTo>
                  <a:lnTo>
                    <a:pt x="0" y="13387"/>
                  </a:lnTo>
                  <a:lnTo>
                    <a:pt x="1904" y="8845"/>
                  </a:lnTo>
                  <a:lnTo>
                    <a:pt x="9524" y="1769"/>
                  </a:lnTo>
                  <a:lnTo>
                    <a:pt x="14382" y="0"/>
                  </a:lnTo>
                  <a:lnTo>
                    <a:pt x="26193" y="0"/>
                  </a:lnTo>
                  <a:lnTo>
                    <a:pt x="31051" y="1769"/>
                  </a:lnTo>
                  <a:lnTo>
                    <a:pt x="38671" y="8845"/>
                  </a:lnTo>
                  <a:lnTo>
                    <a:pt x="40576" y="13387"/>
                  </a:lnTo>
                  <a:lnTo>
                    <a:pt x="40576" y="24479"/>
                  </a:lnTo>
                  <a:lnTo>
                    <a:pt x="38671" y="28973"/>
                  </a:lnTo>
                  <a:lnTo>
                    <a:pt x="31051" y="35858"/>
                  </a:lnTo>
                  <a:lnTo>
                    <a:pt x="26193" y="375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647086" y="6331311"/>
              <a:ext cx="119729" cy="144295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55684" y="6273076"/>
              <a:ext cx="128015" cy="205973"/>
            </a:xfrm>
            <a:prstGeom prst="rect">
              <a:avLst/>
            </a:prstGeom>
          </p:spPr>
        </p:pic>
        <p:sp>
          <p:nvSpPr>
            <p:cNvPr id="17" name="object 17" descr=""/>
            <p:cNvSpPr/>
            <p:nvPr/>
          </p:nvSpPr>
          <p:spPr>
            <a:xfrm>
              <a:off x="6021704" y="6272503"/>
              <a:ext cx="40640" cy="203200"/>
            </a:xfrm>
            <a:custGeom>
              <a:avLst/>
              <a:gdLst/>
              <a:ahLst/>
              <a:cxnLst/>
              <a:rect l="l" t="t" r="r" b="b"/>
              <a:pathLst>
                <a:path w="40639" h="203200">
                  <a:moveTo>
                    <a:pt x="36575" y="203104"/>
                  </a:moveTo>
                  <a:lnTo>
                    <a:pt x="3714" y="203104"/>
                  </a:lnTo>
                  <a:lnTo>
                    <a:pt x="3714" y="62250"/>
                  </a:lnTo>
                  <a:lnTo>
                    <a:pt x="36575" y="62250"/>
                  </a:lnTo>
                  <a:lnTo>
                    <a:pt x="36575" y="203104"/>
                  </a:lnTo>
                  <a:close/>
                </a:path>
                <a:path w="40639" h="203200">
                  <a:moveTo>
                    <a:pt x="26193" y="37580"/>
                  </a:moveTo>
                  <a:lnTo>
                    <a:pt x="14382" y="37580"/>
                  </a:lnTo>
                  <a:lnTo>
                    <a:pt x="9524" y="35858"/>
                  </a:lnTo>
                  <a:lnTo>
                    <a:pt x="1904" y="28973"/>
                  </a:lnTo>
                  <a:lnTo>
                    <a:pt x="0" y="24479"/>
                  </a:lnTo>
                  <a:lnTo>
                    <a:pt x="0" y="13387"/>
                  </a:lnTo>
                  <a:lnTo>
                    <a:pt x="1904" y="8845"/>
                  </a:lnTo>
                  <a:lnTo>
                    <a:pt x="9524" y="1769"/>
                  </a:lnTo>
                  <a:lnTo>
                    <a:pt x="14382" y="0"/>
                  </a:lnTo>
                  <a:lnTo>
                    <a:pt x="26193" y="0"/>
                  </a:lnTo>
                  <a:lnTo>
                    <a:pt x="31051" y="1769"/>
                  </a:lnTo>
                  <a:lnTo>
                    <a:pt x="38671" y="8845"/>
                  </a:lnTo>
                  <a:lnTo>
                    <a:pt x="40576" y="13387"/>
                  </a:lnTo>
                  <a:lnTo>
                    <a:pt x="40576" y="24479"/>
                  </a:lnTo>
                  <a:lnTo>
                    <a:pt x="38671" y="28973"/>
                  </a:lnTo>
                  <a:lnTo>
                    <a:pt x="31051" y="35858"/>
                  </a:lnTo>
                  <a:lnTo>
                    <a:pt x="26193" y="375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090885" y="6331311"/>
              <a:ext cx="133120" cy="206546"/>
            </a:xfrm>
            <a:prstGeom prst="rect">
              <a:avLst/>
            </a:prstGeom>
          </p:spPr>
        </p:pic>
        <p:sp>
          <p:nvSpPr>
            <p:cNvPr id="19" name="object 19" descr=""/>
            <p:cNvSpPr/>
            <p:nvPr/>
          </p:nvSpPr>
          <p:spPr>
            <a:xfrm>
              <a:off x="6245161" y="6272503"/>
              <a:ext cx="40640" cy="203200"/>
            </a:xfrm>
            <a:custGeom>
              <a:avLst/>
              <a:gdLst/>
              <a:ahLst/>
              <a:cxnLst/>
              <a:rect l="l" t="t" r="r" b="b"/>
              <a:pathLst>
                <a:path w="40639" h="203200">
                  <a:moveTo>
                    <a:pt x="36575" y="203104"/>
                  </a:moveTo>
                  <a:lnTo>
                    <a:pt x="3714" y="203104"/>
                  </a:lnTo>
                  <a:lnTo>
                    <a:pt x="3714" y="62250"/>
                  </a:lnTo>
                  <a:lnTo>
                    <a:pt x="36575" y="62250"/>
                  </a:lnTo>
                  <a:lnTo>
                    <a:pt x="36575" y="203104"/>
                  </a:lnTo>
                  <a:close/>
                </a:path>
                <a:path w="40639" h="203200">
                  <a:moveTo>
                    <a:pt x="26193" y="37580"/>
                  </a:moveTo>
                  <a:lnTo>
                    <a:pt x="14382" y="37580"/>
                  </a:lnTo>
                  <a:lnTo>
                    <a:pt x="9524" y="35858"/>
                  </a:lnTo>
                  <a:lnTo>
                    <a:pt x="1904" y="28973"/>
                  </a:lnTo>
                  <a:lnTo>
                    <a:pt x="0" y="24479"/>
                  </a:lnTo>
                  <a:lnTo>
                    <a:pt x="0" y="13387"/>
                  </a:lnTo>
                  <a:lnTo>
                    <a:pt x="1904" y="8845"/>
                  </a:lnTo>
                  <a:lnTo>
                    <a:pt x="9524" y="1769"/>
                  </a:lnTo>
                  <a:lnTo>
                    <a:pt x="14382" y="0"/>
                  </a:lnTo>
                  <a:lnTo>
                    <a:pt x="26193" y="0"/>
                  </a:lnTo>
                  <a:lnTo>
                    <a:pt x="31051" y="1769"/>
                  </a:lnTo>
                  <a:lnTo>
                    <a:pt x="38671" y="8845"/>
                  </a:lnTo>
                  <a:lnTo>
                    <a:pt x="40576" y="13387"/>
                  </a:lnTo>
                  <a:lnTo>
                    <a:pt x="40576" y="24479"/>
                  </a:lnTo>
                  <a:lnTo>
                    <a:pt x="38671" y="28973"/>
                  </a:lnTo>
                  <a:lnTo>
                    <a:pt x="31051" y="35858"/>
                  </a:lnTo>
                  <a:lnTo>
                    <a:pt x="26193" y="375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308597" y="6296313"/>
              <a:ext cx="226314" cy="182736"/>
            </a:xfrm>
            <a:prstGeom prst="rect">
              <a:avLst/>
            </a:prstGeom>
          </p:spPr>
        </p:pic>
        <p:sp>
          <p:nvSpPr>
            <p:cNvPr id="21" name="object 21" descr=""/>
            <p:cNvSpPr/>
            <p:nvPr/>
          </p:nvSpPr>
          <p:spPr>
            <a:xfrm>
              <a:off x="6574345" y="6273076"/>
              <a:ext cx="49530" cy="206375"/>
            </a:xfrm>
            <a:custGeom>
              <a:avLst/>
              <a:gdLst/>
              <a:ahLst/>
              <a:cxnLst/>
              <a:rect l="l" t="t" r="r" b="b"/>
              <a:pathLst>
                <a:path w="49529" h="206375">
                  <a:moveTo>
                    <a:pt x="39243" y="205973"/>
                  </a:moveTo>
                  <a:lnTo>
                    <a:pt x="32004" y="205973"/>
                  </a:lnTo>
                  <a:lnTo>
                    <a:pt x="23806" y="205309"/>
                  </a:lnTo>
                  <a:lnTo>
                    <a:pt x="446" y="175080"/>
                  </a:lnTo>
                  <a:lnTo>
                    <a:pt x="0" y="166384"/>
                  </a:lnTo>
                  <a:lnTo>
                    <a:pt x="0" y="0"/>
                  </a:lnTo>
                  <a:lnTo>
                    <a:pt x="32861" y="0"/>
                  </a:lnTo>
                  <a:lnTo>
                    <a:pt x="32861" y="172122"/>
                  </a:lnTo>
                  <a:lnTo>
                    <a:pt x="33623" y="174943"/>
                  </a:lnTo>
                  <a:lnTo>
                    <a:pt x="36671" y="178194"/>
                  </a:lnTo>
                  <a:lnTo>
                    <a:pt x="38290" y="179007"/>
                  </a:lnTo>
                  <a:lnTo>
                    <a:pt x="42814" y="179007"/>
                  </a:lnTo>
                  <a:lnTo>
                    <a:pt x="43815" y="178815"/>
                  </a:lnTo>
                  <a:lnTo>
                    <a:pt x="45148" y="178433"/>
                  </a:lnTo>
                  <a:lnTo>
                    <a:pt x="49434" y="203104"/>
                  </a:lnTo>
                  <a:lnTo>
                    <a:pt x="45053" y="205016"/>
                  </a:lnTo>
                  <a:lnTo>
                    <a:pt x="39243" y="20597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693789" y="6296313"/>
              <a:ext cx="93154" cy="182736"/>
            </a:xfrm>
            <a:prstGeom prst="rect">
              <a:avLst/>
            </a:prstGeom>
          </p:spPr>
        </p:pic>
        <p:sp>
          <p:nvSpPr>
            <p:cNvPr id="23" name="object 23" descr=""/>
            <p:cNvSpPr/>
            <p:nvPr/>
          </p:nvSpPr>
          <p:spPr>
            <a:xfrm>
              <a:off x="6808374" y="6272503"/>
              <a:ext cx="40640" cy="203200"/>
            </a:xfrm>
            <a:custGeom>
              <a:avLst/>
              <a:gdLst/>
              <a:ahLst/>
              <a:cxnLst/>
              <a:rect l="l" t="t" r="r" b="b"/>
              <a:pathLst>
                <a:path w="40640" h="203200">
                  <a:moveTo>
                    <a:pt x="36575" y="203104"/>
                  </a:moveTo>
                  <a:lnTo>
                    <a:pt x="3714" y="203104"/>
                  </a:lnTo>
                  <a:lnTo>
                    <a:pt x="3714" y="62250"/>
                  </a:lnTo>
                  <a:lnTo>
                    <a:pt x="36575" y="62250"/>
                  </a:lnTo>
                  <a:lnTo>
                    <a:pt x="36575" y="203104"/>
                  </a:lnTo>
                  <a:close/>
                </a:path>
                <a:path w="40640" h="203200">
                  <a:moveTo>
                    <a:pt x="26193" y="37580"/>
                  </a:moveTo>
                  <a:lnTo>
                    <a:pt x="14382" y="37580"/>
                  </a:lnTo>
                  <a:lnTo>
                    <a:pt x="9524" y="35858"/>
                  </a:lnTo>
                  <a:lnTo>
                    <a:pt x="1904" y="28973"/>
                  </a:lnTo>
                  <a:lnTo>
                    <a:pt x="0" y="24479"/>
                  </a:lnTo>
                  <a:lnTo>
                    <a:pt x="0" y="13387"/>
                  </a:lnTo>
                  <a:lnTo>
                    <a:pt x="1904" y="8845"/>
                  </a:lnTo>
                  <a:lnTo>
                    <a:pt x="9524" y="1769"/>
                  </a:lnTo>
                  <a:lnTo>
                    <a:pt x="14382" y="0"/>
                  </a:lnTo>
                  <a:lnTo>
                    <a:pt x="26193" y="0"/>
                  </a:lnTo>
                  <a:lnTo>
                    <a:pt x="31051" y="1769"/>
                  </a:lnTo>
                  <a:lnTo>
                    <a:pt x="38671" y="8845"/>
                  </a:lnTo>
                  <a:lnTo>
                    <a:pt x="40576" y="13387"/>
                  </a:lnTo>
                  <a:lnTo>
                    <a:pt x="40576" y="24479"/>
                  </a:lnTo>
                  <a:lnTo>
                    <a:pt x="38671" y="28973"/>
                  </a:lnTo>
                  <a:lnTo>
                    <a:pt x="31051" y="35858"/>
                  </a:lnTo>
                  <a:lnTo>
                    <a:pt x="26193" y="375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886955" y="6331311"/>
              <a:ext cx="200882" cy="144295"/>
            </a:xfrm>
            <a:prstGeom prst="rect">
              <a:avLst/>
            </a:prstGeom>
          </p:spPr>
        </p:pic>
        <p:pic>
          <p:nvPicPr>
            <p:cNvPr id="25" name="object 25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118698" y="6331311"/>
              <a:ext cx="247746" cy="147738"/>
            </a:xfrm>
            <a:prstGeom prst="rect">
              <a:avLst/>
            </a:prstGeom>
          </p:spPr>
        </p:pic>
        <p:pic>
          <p:nvPicPr>
            <p:cNvPr id="26" name="object 26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839449" y="6353174"/>
              <a:ext cx="1352549" cy="50482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0"/>
            <a:ext cx="76200" cy="1268095"/>
          </a:xfrm>
          <a:custGeom>
            <a:avLst/>
            <a:gdLst/>
            <a:ahLst/>
            <a:cxnLst/>
            <a:rect l="l" t="t" r="r" b="b"/>
            <a:pathLst>
              <a:path w="76200" h="1268095">
                <a:moveTo>
                  <a:pt x="76199" y="1267472"/>
                </a:moveTo>
                <a:lnTo>
                  <a:pt x="0" y="1267472"/>
                </a:lnTo>
                <a:lnTo>
                  <a:pt x="0" y="0"/>
                </a:lnTo>
                <a:lnTo>
                  <a:pt x="76199" y="0"/>
                </a:lnTo>
                <a:lnTo>
                  <a:pt x="76199" y="1267472"/>
                </a:lnTo>
                <a:close/>
              </a:path>
            </a:pathLst>
          </a:custGeom>
          <a:solidFill>
            <a:srgbClr val="739EC7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5778" y="445478"/>
            <a:ext cx="2537936" cy="350986"/>
          </a:xfrm>
          <a:prstGeom prst="rect">
            <a:avLst/>
          </a:prstGeom>
        </p:spPr>
      </p:pic>
      <p:sp>
        <p:nvSpPr>
          <p:cNvPr id="4" name="object 4" descr=""/>
          <p:cNvSpPr/>
          <p:nvPr/>
        </p:nvSpPr>
        <p:spPr>
          <a:xfrm>
            <a:off x="3201352" y="649339"/>
            <a:ext cx="113664" cy="40640"/>
          </a:xfrm>
          <a:custGeom>
            <a:avLst/>
            <a:gdLst/>
            <a:ahLst/>
            <a:cxnLst/>
            <a:rect l="l" t="t" r="r" b="b"/>
            <a:pathLst>
              <a:path w="113664" h="40640">
                <a:moveTo>
                  <a:pt x="113347" y="40387"/>
                </a:moveTo>
                <a:lnTo>
                  <a:pt x="0" y="40387"/>
                </a:lnTo>
                <a:lnTo>
                  <a:pt x="0" y="0"/>
                </a:lnTo>
                <a:lnTo>
                  <a:pt x="113347" y="0"/>
                </a:lnTo>
                <a:lnTo>
                  <a:pt x="113347" y="40387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 descr=""/>
          <p:cNvGrpSpPr/>
          <p:nvPr/>
        </p:nvGrpSpPr>
        <p:grpSpPr>
          <a:xfrm>
            <a:off x="3469481" y="476249"/>
            <a:ext cx="487045" cy="320675"/>
            <a:chOff x="3469481" y="476249"/>
            <a:chExt cx="487045" cy="320675"/>
          </a:xfrm>
        </p:grpSpPr>
        <p:sp>
          <p:nvSpPr>
            <p:cNvPr id="6" name="object 6" descr=""/>
            <p:cNvSpPr/>
            <p:nvPr/>
          </p:nvSpPr>
          <p:spPr>
            <a:xfrm>
              <a:off x="3469481" y="476249"/>
              <a:ext cx="245745" cy="314960"/>
            </a:xfrm>
            <a:custGeom>
              <a:avLst/>
              <a:gdLst/>
              <a:ahLst/>
              <a:cxnLst/>
              <a:rect l="l" t="t" r="r" b="b"/>
              <a:pathLst>
                <a:path w="245745" h="314959">
                  <a:moveTo>
                    <a:pt x="245268" y="314445"/>
                  </a:moveTo>
                  <a:lnTo>
                    <a:pt x="184308" y="314445"/>
                  </a:lnTo>
                  <a:lnTo>
                    <a:pt x="100012" y="166357"/>
                  </a:lnTo>
                  <a:lnTo>
                    <a:pt x="55244" y="222611"/>
                  </a:lnTo>
                  <a:lnTo>
                    <a:pt x="55244" y="314445"/>
                  </a:lnTo>
                  <a:lnTo>
                    <a:pt x="0" y="314445"/>
                  </a:lnTo>
                  <a:lnTo>
                    <a:pt x="0" y="0"/>
                  </a:lnTo>
                  <a:lnTo>
                    <a:pt x="55244" y="0"/>
                  </a:lnTo>
                  <a:lnTo>
                    <a:pt x="55244" y="142798"/>
                  </a:lnTo>
                  <a:lnTo>
                    <a:pt x="56673" y="142798"/>
                  </a:lnTo>
                  <a:lnTo>
                    <a:pt x="167639" y="0"/>
                  </a:lnTo>
                  <a:lnTo>
                    <a:pt x="229076" y="0"/>
                  </a:lnTo>
                  <a:lnTo>
                    <a:pt x="133349" y="122604"/>
                  </a:lnTo>
                  <a:lnTo>
                    <a:pt x="245268" y="314445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33800" y="548851"/>
              <a:ext cx="222408" cy="247613"/>
            </a:xfrm>
            <a:prstGeom prst="rect">
              <a:avLst/>
            </a:prstGeom>
          </p:spPr>
        </p:pic>
      </p:grpSp>
      <p:pic>
        <p:nvPicPr>
          <p:cNvPr id="8" name="object 8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10500" y="548851"/>
            <a:ext cx="199548" cy="241843"/>
          </a:xfrm>
          <a:prstGeom prst="rect">
            <a:avLst/>
          </a:prstGeom>
        </p:spPr>
      </p:pic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261534" y="548851"/>
            <a:ext cx="1282015" cy="346178"/>
          </a:xfrm>
          <a:prstGeom prst="rect">
            <a:avLst/>
          </a:prstGeom>
        </p:spPr>
      </p:pic>
      <p:sp>
        <p:nvSpPr>
          <p:cNvPr id="10" name="object 10" descr=""/>
          <p:cNvSpPr/>
          <p:nvPr/>
        </p:nvSpPr>
        <p:spPr>
          <a:xfrm>
            <a:off x="5669755" y="470480"/>
            <a:ext cx="283210" cy="326390"/>
          </a:xfrm>
          <a:custGeom>
            <a:avLst/>
            <a:gdLst/>
            <a:ahLst/>
            <a:cxnLst/>
            <a:rect l="l" t="t" r="r" b="b"/>
            <a:pathLst>
              <a:path w="283210" h="326390">
                <a:moveTo>
                  <a:pt x="99536" y="325984"/>
                </a:moveTo>
                <a:lnTo>
                  <a:pt x="57864" y="319012"/>
                </a:lnTo>
                <a:lnTo>
                  <a:pt x="20612" y="294101"/>
                </a:lnTo>
                <a:lnTo>
                  <a:pt x="1771" y="255787"/>
                </a:lnTo>
                <a:lnTo>
                  <a:pt x="0" y="237516"/>
                </a:lnTo>
                <a:lnTo>
                  <a:pt x="297" y="229553"/>
                </a:lnTo>
                <a:lnTo>
                  <a:pt x="13915" y="189932"/>
                </a:lnTo>
                <a:lnTo>
                  <a:pt x="42341" y="160272"/>
                </a:lnTo>
                <a:lnTo>
                  <a:pt x="59531" y="147606"/>
                </a:lnTo>
                <a:lnTo>
                  <a:pt x="55036" y="138531"/>
                </a:lnTo>
                <a:lnTo>
                  <a:pt x="40838" y="94958"/>
                </a:lnTo>
                <a:lnTo>
                  <a:pt x="39624" y="76117"/>
                </a:lnTo>
                <a:lnTo>
                  <a:pt x="39871" y="70332"/>
                </a:lnTo>
                <a:lnTo>
                  <a:pt x="56033" y="28592"/>
                </a:lnTo>
                <a:lnTo>
                  <a:pt x="93106" y="3515"/>
                </a:lnTo>
                <a:lnTo>
                  <a:pt x="118109" y="0"/>
                </a:lnTo>
                <a:lnTo>
                  <a:pt x="133216" y="1141"/>
                </a:lnTo>
                <a:lnTo>
                  <a:pt x="168354" y="18270"/>
                </a:lnTo>
                <a:lnTo>
                  <a:pt x="181078" y="37502"/>
                </a:lnTo>
                <a:lnTo>
                  <a:pt x="118586" y="37502"/>
                </a:lnTo>
                <a:lnTo>
                  <a:pt x="111546" y="38193"/>
                </a:lnTo>
                <a:lnTo>
                  <a:pt x="85829" y="69205"/>
                </a:lnTo>
                <a:lnTo>
                  <a:pt x="85248" y="85262"/>
                </a:lnTo>
                <a:lnTo>
                  <a:pt x="86359" y="92714"/>
                </a:lnTo>
                <a:lnTo>
                  <a:pt x="97631" y="124047"/>
                </a:lnTo>
                <a:lnTo>
                  <a:pt x="161072" y="124047"/>
                </a:lnTo>
                <a:lnTo>
                  <a:pt x="160808" y="124332"/>
                </a:lnTo>
                <a:lnTo>
                  <a:pt x="125447" y="153586"/>
                </a:lnTo>
                <a:lnTo>
                  <a:pt x="119062" y="158184"/>
                </a:lnTo>
                <a:lnTo>
                  <a:pt x="126459" y="167965"/>
                </a:lnTo>
                <a:lnTo>
                  <a:pt x="134362" y="177596"/>
                </a:lnTo>
                <a:lnTo>
                  <a:pt x="141025" y="185109"/>
                </a:lnTo>
                <a:lnTo>
                  <a:pt x="82391" y="185109"/>
                </a:lnTo>
                <a:lnTo>
                  <a:pt x="57075" y="214002"/>
                </a:lnTo>
                <a:lnTo>
                  <a:pt x="52387" y="234151"/>
                </a:lnTo>
                <a:lnTo>
                  <a:pt x="53339" y="244668"/>
                </a:lnTo>
                <a:lnTo>
                  <a:pt x="75753" y="275620"/>
                </a:lnTo>
                <a:lnTo>
                  <a:pt x="106203" y="283192"/>
                </a:lnTo>
                <a:lnTo>
                  <a:pt x="282157" y="283192"/>
                </a:lnTo>
                <a:lnTo>
                  <a:pt x="279366" y="292328"/>
                </a:lnTo>
                <a:lnTo>
                  <a:pt x="193357" y="292328"/>
                </a:lnTo>
                <a:lnTo>
                  <a:pt x="183772" y="299630"/>
                </a:lnTo>
                <a:lnTo>
                  <a:pt x="173593" y="306151"/>
                </a:lnTo>
                <a:lnTo>
                  <a:pt x="126801" y="323700"/>
                </a:lnTo>
                <a:lnTo>
                  <a:pt x="113496" y="325413"/>
                </a:lnTo>
                <a:lnTo>
                  <a:pt x="99536" y="325984"/>
                </a:lnTo>
                <a:close/>
              </a:path>
              <a:path w="283210" h="326390">
                <a:moveTo>
                  <a:pt x="161072" y="124047"/>
                </a:moveTo>
                <a:lnTo>
                  <a:pt x="97631" y="124047"/>
                </a:lnTo>
                <a:lnTo>
                  <a:pt x="107007" y="117766"/>
                </a:lnTo>
                <a:lnTo>
                  <a:pt x="115609" y="111426"/>
                </a:lnTo>
                <a:lnTo>
                  <a:pt x="142994" y="76117"/>
                </a:lnTo>
                <a:lnTo>
                  <a:pt x="143827" y="67312"/>
                </a:lnTo>
                <a:lnTo>
                  <a:pt x="143827" y="58978"/>
                </a:lnTo>
                <a:lnTo>
                  <a:pt x="141922" y="51926"/>
                </a:lnTo>
                <a:lnTo>
                  <a:pt x="134302" y="40387"/>
                </a:lnTo>
                <a:lnTo>
                  <a:pt x="127793" y="37502"/>
                </a:lnTo>
                <a:lnTo>
                  <a:pt x="181078" y="37502"/>
                </a:lnTo>
                <a:lnTo>
                  <a:pt x="182106" y="39546"/>
                </a:lnTo>
                <a:lnTo>
                  <a:pt x="185544" y="52437"/>
                </a:lnTo>
                <a:lnTo>
                  <a:pt x="186689" y="66831"/>
                </a:lnTo>
                <a:lnTo>
                  <a:pt x="186332" y="74374"/>
                </a:lnTo>
                <a:lnTo>
                  <a:pt x="170259" y="113454"/>
                </a:lnTo>
                <a:lnTo>
                  <a:pt x="165734" y="118998"/>
                </a:lnTo>
                <a:lnTo>
                  <a:pt x="161072" y="124047"/>
                </a:lnTo>
                <a:close/>
              </a:path>
              <a:path w="283210" h="326390">
                <a:moveTo>
                  <a:pt x="243739" y="230304"/>
                </a:moveTo>
                <a:lnTo>
                  <a:pt x="190023" y="230304"/>
                </a:lnTo>
                <a:lnTo>
                  <a:pt x="196274" y="221424"/>
                </a:lnTo>
                <a:lnTo>
                  <a:pt x="202168" y="212094"/>
                </a:lnTo>
                <a:lnTo>
                  <a:pt x="222051" y="170264"/>
                </a:lnTo>
                <a:lnTo>
                  <a:pt x="229552" y="146644"/>
                </a:lnTo>
                <a:lnTo>
                  <a:pt x="280034" y="146644"/>
                </a:lnTo>
                <a:lnTo>
                  <a:pt x="264497" y="190007"/>
                </a:lnTo>
                <a:lnTo>
                  <a:pt x="251162" y="217383"/>
                </a:lnTo>
                <a:lnTo>
                  <a:pt x="243739" y="230304"/>
                </a:lnTo>
                <a:close/>
              </a:path>
              <a:path w="283210" h="326390">
                <a:moveTo>
                  <a:pt x="282157" y="283192"/>
                </a:moveTo>
                <a:lnTo>
                  <a:pt x="106203" y="283192"/>
                </a:lnTo>
                <a:lnTo>
                  <a:pt x="112618" y="282877"/>
                </a:lnTo>
                <a:lnTo>
                  <a:pt x="119002" y="281930"/>
                </a:lnTo>
                <a:lnTo>
                  <a:pt x="156209" y="264441"/>
                </a:lnTo>
                <a:lnTo>
                  <a:pt x="145866" y="255411"/>
                </a:lnTo>
                <a:lnTo>
                  <a:pt x="135790" y="246111"/>
                </a:lnTo>
                <a:lnTo>
                  <a:pt x="107260" y="216616"/>
                </a:lnTo>
                <a:lnTo>
                  <a:pt x="82391" y="185109"/>
                </a:lnTo>
                <a:lnTo>
                  <a:pt x="141025" y="185109"/>
                </a:lnTo>
                <a:lnTo>
                  <a:pt x="142770" y="187077"/>
                </a:lnTo>
                <a:lnTo>
                  <a:pt x="151685" y="196408"/>
                </a:lnTo>
                <a:lnTo>
                  <a:pt x="160957" y="205468"/>
                </a:lnTo>
                <a:lnTo>
                  <a:pt x="170437" y="214137"/>
                </a:lnTo>
                <a:lnTo>
                  <a:pt x="180126" y="222416"/>
                </a:lnTo>
                <a:lnTo>
                  <a:pt x="190023" y="230304"/>
                </a:lnTo>
                <a:lnTo>
                  <a:pt x="243739" y="230304"/>
                </a:lnTo>
                <a:lnTo>
                  <a:pt x="235446" y="243346"/>
                </a:lnTo>
                <a:lnTo>
                  <a:pt x="226695" y="255787"/>
                </a:lnTo>
                <a:lnTo>
                  <a:pt x="234255" y="260399"/>
                </a:lnTo>
                <a:lnTo>
                  <a:pt x="241696" y="264621"/>
                </a:lnTo>
                <a:lnTo>
                  <a:pt x="282892" y="280788"/>
                </a:lnTo>
                <a:lnTo>
                  <a:pt x="282157" y="283192"/>
                </a:lnTo>
                <a:close/>
              </a:path>
              <a:path w="283210" h="326390">
                <a:moveTo>
                  <a:pt x="269081" y="325984"/>
                </a:moveTo>
                <a:lnTo>
                  <a:pt x="231933" y="313243"/>
                </a:lnTo>
                <a:lnTo>
                  <a:pt x="193357" y="292328"/>
                </a:lnTo>
                <a:lnTo>
                  <a:pt x="279366" y="292328"/>
                </a:lnTo>
                <a:lnTo>
                  <a:pt x="269081" y="325984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1" name="object 11" descr=""/>
          <p:cNvGrpSpPr/>
          <p:nvPr/>
        </p:nvGrpSpPr>
        <p:grpSpPr>
          <a:xfrm>
            <a:off x="6095523" y="451248"/>
            <a:ext cx="733425" cy="345440"/>
            <a:chOff x="6095523" y="451248"/>
            <a:chExt cx="733425" cy="345440"/>
          </a:xfrm>
        </p:grpSpPr>
        <p:sp>
          <p:nvSpPr>
            <p:cNvPr id="12" name="object 12" descr=""/>
            <p:cNvSpPr/>
            <p:nvPr/>
          </p:nvSpPr>
          <p:spPr>
            <a:xfrm>
              <a:off x="6095523" y="476249"/>
              <a:ext cx="219075" cy="314960"/>
            </a:xfrm>
            <a:custGeom>
              <a:avLst/>
              <a:gdLst/>
              <a:ahLst/>
              <a:cxnLst/>
              <a:rect l="l" t="t" r="r" b="b"/>
              <a:pathLst>
                <a:path w="219075" h="314959">
                  <a:moveTo>
                    <a:pt x="55244" y="314445"/>
                  </a:moveTo>
                  <a:lnTo>
                    <a:pt x="0" y="314445"/>
                  </a:lnTo>
                  <a:lnTo>
                    <a:pt x="0" y="0"/>
                  </a:lnTo>
                  <a:lnTo>
                    <a:pt x="98107" y="0"/>
                  </a:lnTo>
                  <a:lnTo>
                    <a:pt x="110743" y="300"/>
                  </a:lnTo>
                  <a:lnTo>
                    <a:pt x="156671" y="7632"/>
                  </a:lnTo>
                  <a:lnTo>
                    <a:pt x="191958" y="27360"/>
                  </a:lnTo>
                  <a:lnTo>
                    <a:pt x="205891" y="44714"/>
                  </a:lnTo>
                  <a:lnTo>
                    <a:pt x="55244" y="44714"/>
                  </a:lnTo>
                  <a:lnTo>
                    <a:pt x="55244" y="154337"/>
                  </a:lnTo>
                  <a:lnTo>
                    <a:pt x="202647" y="154337"/>
                  </a:lnTo>
                  <a:lnTo>
                    <a:pt x="198774" y="159927"/>
                  </a:lnTo>
                  <a:lnTo>
                    <a:pt x="167163" y="185349"/>
                  </a:lnTo>
                  <a:lnTo>
                    <a:pt x="124360" y="197549"/>
                  </a:lnTo>
                  <a:lnTo>
                    <a:pt x="100012" y="199052"/>
                  </a:lnTo>
                  <a:lnTo>
                    <a:pt x="55244" y="199052"/>
                  </a:lnTo>
                  <a:lnTo>
                    <a:pt x="55244" y="314445"/>
                  </a:lnTo>
                  <a:close/>
                </a:path>
                <a:path w="219075" h="314959">
                  <a:moveTo>
                    <a:pt x="202647" y="154337"/>
                  </a:moveTo>
                  <a:lnTo>
                    <a:pt x="95726" y="154337"/>
                  </a:lnTo>
                  <a:lnTo>
                    <a:pt x="125729" y="150761"/>
                  </a:lnTo>
                  <a:lnTo>
                    <a:pt x="147161" y="140033"/>
                  </a:lnTo>
                  <a:lnTo>
                    <a:pt x="160019" y="122154"/>
                  </a:lnTo>
                  <a:lnTo>
                    <a:pt x="164306" y="97122"/>
                  </a:lnTo>
                  <a:lnTo>
                    <a:pt x="163190" y="83374"/>
                  </a:lnTo>
                  <a:lnTo>
                    <a:pt x="136460" y="51070"/>
                  </a:lnTo>
                  <a:lnTo>
                    <a:pt x="93821" y="44714"/>
                  </a:lnTo>
                  <a:lnTo>
                    <a:pt x="205891" y="44714"/>
                  </a:lnTo>
                  <a:lnTo>
                    <a:pt x="218033" y="83975"/>
                  </a:lnTo>
                  <a:lnTo>
                    <a:pt x="218598" y="97122"/>
                  </a:lnTo>
                  <a:lnTo>
                    <a:pt x="218033" y="109683"/>
                  </a:lnTo>
                  <a:lnTo>
                    <a:pt x="216336" y="121402"/>
                  </a:lnTo>
                  <a:lnTo>
                    <a:pt x="213508" y="132280"/>
                  </a:lnTo>
                  <a:lnTo>
                    <a:pt x="209549" y="142317"/>
                  </a:lnTo>
                  <a:lnTo>
                    <a:pt x="204594" y="151528"/>
                  </a:lnTo>
                  <a:lnTo>
                    <a:pt x="202647" y="154337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52698" y="548851"/>
              <a:ext cx="222408" cy="247613"/>
            </a:xfrm>
            <a:prstGeom prst="rect">
              <a:avLst/>
            </a:prstGeom>
          </p:spPr>
        </p:pic>
        <p:sp>
          <p:nvSpPr>
            <p:cNvPr id="14" name="object 14" descr=""/>
            <p:cNvSpPr/>
            <p:nvPr/>
          </p:nvSpPr>
          <p:spPr>
            <a:xfrm>
              <a:off x="6615112" y="451248"/>
              <a:ext cx="213360" cy="345440"/>
            </a:xfrm>
            <a:custGeom>
              <a:avLst/>
              <a:gdLst/>
              <a:ahLst/>
              <a:cxnLst/>
              <a:rect l="l" t="t" r="r" b="b"/>
              <a:pathLst>
                <a:path w="213359" h="345440">
                  <a:moveTo>
                    <a:pt x="213359" y="123566"/>
                  </a:moveTo>
                  <a:lnTo>
                    <a:pt x="160496" y="123566"/>
                  </a:lnTo>
                  <a:lnTo>
                    <a:pt x="158591" y="85582"/>
                  </a:lnTo>
                  <a:lnTo>
                    <a:pt x="158591" y="0"/>
                  </a:lnTo>
                  <a:lnTo>
                    <a:pt x="213359" y="0"/>
                  </a:lnTo>
                  <a:lnTo>
                    <a:pt x="213359" y="123566"/>
                  </a:lnTo>
                  <a:close/>
                </a:path>
                <a:path w="213359" h="345440">
                  <a:moveTo>
                    <a:pt x="96202" y="345216"/>
                  </a:moveTo>
                  <a:lnTo>
                    <a:pt x="56495" y="337103"/>
                  </a:lnTo>
                  <a:lnTo>
                    <a:pt x="25955" y="312762"/>
                  </a:lnTo>
                  <a:lnTo>
                    <a:pt x="6488" y="273757"/>
                  </a:lnTo>
                  <a:lnTo>
                    <a:pt x="0" y="221650"/>
                  </a:lnTo>
                  <a:lnTo>
                    <a:pt x="520" y="207586"/>
                  </a:lnTo>
                  <a:lnTo>
                    <a:pt x="8334" y="169723"/>
                  </a:lnTo>
                  <a:lnTo>
                    <a:pt x="30479" y="130778"/>
                  </a:lnTo>
                  <a:lnTo>
                    <a:pt x="62150" y="106257"/>
                  </a:lnTo>
                  <a:lnTo>
                    <a:pt x="99059" y="97603"/>
                  </a:lnTo>
                  <a:lnTo>
                    <a:pt x="108674" y="98038"/>
                  </a:lnTo>
                  <a:lnTo>
                    <a:pt x="146684" y="112808"/>
                  </a:lnTo>
                  <a:lnTo>
                    <a:pt x="160496" y="123566"/>
                  </a:lnTo>
                  <a:lnTo>
                    <a:pt x="213359" y="123566"/>
                  </a:lnTo>
                  <a:lnTo>
                    <a:pt x="213359" y="143279"/>
                  </a:lnTo>
                  <a:lnTo>
                    <a:pt x="110966" y="143279"/>
                  </a:lnTo>
                  <a:lnTo>
                    <a:pt x="99982" y="144541"/>
                  </a:lnTo>
                  <a:lnTo>
                    <a:pt x="65514" y="174651"/>
                  </a:lnTo>
                  <a:lnTo>
                    <a:pt x="56673" y="221169"/>
                  </a:lnTo>
                  <a:lnTo>
                    <a:pt x="57522" y="239244"/>
                  </a:lnTo>
                  <a:lnTo>
                    <a:pt x="70246" y="279586"/>
                  </a:lnTo>
                  <a:lnTo>
                    <a:pt x="109537" y="299540"/>
                  </a:lnTo>
                  <a:lnTo>
                    <a:pt x="213359" y="299540"/>
                  </a:lnTo>
                  <a:lnTo>
                    <a:pt x="213359" y="313964"/>
                  </a:lnTo>
                  <a:lnTo>
                    <a:pt x="162401" y="313964"/>
                  </a:lnTo>
                  <a:lnTo>
                    <a:pt x="155703" y="320214"/>
                  </a:lnTo>
                  <a:lnTo>
                    <a:pt x="148470" y="325984"/>
                  </a:lnTo>
                  <a:lnTo>
                    <a:pt x="105608" y="344645"/>
                  </a:lnTo>
                  <a:lnTo>
                    <a:pt x="96202" y="345216"/>
                  </a:lnTo>
                  <a:close/>
                </a:path>
                <a:path w="213359" h="345440">
                  <a:moveTo>
                    <a:pt x="213359" y="299540"/>
                  </a:moveTo>
                  <a:lnTo>
                    <a:pt x="109537" y="299540"/>
                  </a:lnTo>
                  <a:lnTo>
                    <a:pt x="122426" y="297887"/>
                  </a:lnTo>
                  <a:lnTo>
                    <a:pt x="134897" y="292929"/>
                  </a:lnTo>
                  <a:lnTo>
                    <a:pt x="146952" y="284665"/>
                  </a:lnTo>
                  <a:lnTo>
                    <a:pt x="158591" y="273096"/>
                  </a:lnTo>
                  <a:lnTo>
                    <a:pt x="158591" y="162992"/>
                  </a:lnTo>
                  <a:lnTo>
                    <a:pt x="118903" y="143279"/>
                  </a:lnTo>
                  <a:lnTo>
                    <a:pt x="213359" y="143279"/>
                  </a:lnTo>
                  <a:lnTo>
                    <a:pt x="213359" y="299540"/>
                  </a:lnTo>
                  <a:close/>
                </a:path>
                <a:path w="213359" h="345440">
                  <a:moveTo>
                    <a:pt x="213359" y="339446"/>
                  </a:moveTo>
                  <a:lnTo>
                    <a:pt x="168116" y="339446"/>
                  </a:lnTo>
                  <a:lnTo>
                    <a:pt x="164306" y="313964"/>
                  </a:lnTo>
                  <a:lnTo>
                    <a:pt x="213359" y="313964"/>
                  </a:lnTo>
                  <a:lnTo>
                    <a:pt x="213359" y="339446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 descr=""/>
          <p:cNvSpPr/>
          <p:nvPr/>
        </p:nvSpPr>
        <p:spPr>
          <a:xfrm>
            <a:off x="6891813" y="450286"/>
            <a:ext cx="67945" cy="340995"/>
          </a:xfrm>
          <a:custGeom>
            <a:avLst/>
            <a:gdLst/>
            <a:ahLst/>
            <a:cxnLst/>
            <a:rect l="l" t="t" r="r" b="b"/>
            <a:pathLst>
              <a:path w="67945" h="340995">
                <a:moveTo>
                  <a:pt x="60959" y="340408"/>
                </a:moveTo>
                <a:lnTo>
                  <a:pt x="6191" y="340408"/>
                </a:lnTo>
                <a:lnTo>
                  <a:pt x="6191" y="104334"/>
                </a:lnTo>
                <a:lnTo>
                  <a:pt x="60959" y="104334"/>
                </a:lnTo>
                <a:lnTo>
                  <a:pt x="60959" y="340408"/>
                </a:lnTo>
                <a:close/>
              </a:path>
              <a:path w="67945" h="340995">
                <a:moveTo>
                  <a:pt x="33813" y="62985"/>
                </a:moveTo>
                <a:lnTo>
                  <a:pt x="0" y="41028"/>
                </a:lnTo>
                <a:lnTo>
                  <a:pt x="0" y="22437"/>
                </a:lnTo>
                <a:lnTo>
                  <a:pt x="33813" y="0"/>
                </a:lnTo>
                <a:lnTo>
                  <a:pt x="40868" y="555"/>
                </a:lnTo>
                <a:lnTo>
                  <a:pt x="67627" y="22437"/>
                </a:lnTo>
                <a:lnTo>
                  <a:pt x="67627" y="41028"/>
                </a:lnTo>
                <a:lnTo>
                  <a:pt x="33813" y="62985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6" name="object 16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020400" y="554620"/>
            <a:ext cx="197643" cy="241843"/>
          </a:xfrm>
          <a:prstGeom prst="rect">
            <a:avLst/>
          </a:prstGeom>
        </p:spPr>
      </p:pic>
      <p:grpSp>
        <p:nvGrpSpPr>
          <p:cNvPr id="17" name="object 17" descr=""/>
          <p:cNvGrpSpPr/>
          <p:nvPr/>
        </p:nvGrpSpPr>
        <p:grpSpPr>
          <a:xfrm>
            <a:off x="7287577" y="451248"/>
            <a:ext cx="805815" cy="345440"/>
            <a:chOff x="7287577" y="451248"/>
            <a:chExt cx="805815" cy="345440"/>
          </a:xfrm>
        </p:grpSpPr>
        <p:sp>
          <p:nvSpPr>
            <p:cNvPr id="18" name="object 18" descr=""/>
            <p:cNvSpPr/>
            <p:nvPr/>
          </p:nvSpPr>
          <p:spPr>
            <a:xfrm>
              <a:off x="7287577" y="548851"/>
              <a:ext cx="335280" cy="241935"/>
            </a:xfrm>
            <a:custGeom>
              <a:avLst/>
              <a:gdLst/>
              <a:ahLst/>
              <a:cxnLst/>
              <a:rect l="l" t="t" r="r" b="b"/>
              <a:pathLst>
                <a:path w="335279" h="241934">
                  <a:moveTo>
                    <a:pt x="334803" y="241843"/>
                  </a:moveTo>
                  <a:lnTo>
                    <a:pt x="279558" y="241843"/>
                  </a:lnTo>
                  <a:lnTo>
                    <a:pt x="279558" y="100968"/>
                  </a:lnTo>
                  <a:lnTo>
                    <a:pt x="279008" y="87385"/>
                  </a:lnTo>
                  <a:lnTo>
                    <a:pt x="259615" y="50604"/>
                  </a:lnTo>
                  <a:lnTo>
                    <a:pt x="243839" y="47599"/>
                  </a:lnTo>
                  <a:lnTo>
                    <a:pt x="232558" y="49432"/>
                  </a:lnTo>
                  <a:lnTo>
                    <a:pt x="220622" y="54931"/>
                  </a:lnTo>
                  <a:lnTo>
                    <a:pt x="208031" y="64097"/>
                  </a:lnTo>
                  <a:lnTo>
                    <a:pt x="194786" y="76928"/>
                  </a:lnTo>
                  <a:lnTo>
                    <a:pt x="194786" y="241843"/>
                  </a:lnTo>
                  <a:lnTo>
                    <a:pt x="140017" y="241843"/>
                  </a:lnTo>
                  <a:lnTo>
                    <a:pt x="140017" y="100968"/>
                  </a:lnTo>
                  <a:lnTo>
                    <a:pt x="139466" y="87385"/>
                  </a:lnTo>
                  <a:lnTo>
                    <a:pt x="119955" y="50604"/>
                  </a:lnTo>
                  <a:lnTo>
                    <a:pt x="103822" y="47599"/>
                  </a:lnTo>
                  <a:lnTo>
                    <a:pt x="92541" y="49432"/>
                  </a:lnTo>
                  <a:lnTo>
                    <a:pt x="80605" y="54931"/>
                  </a:lnTo>
                  <a:lnTo>
                    <a:pt x="68014" y="64097"/>
                  </a:lnTo>
                  <a:lnTo>
                    <a:pt x="54768" y="76928"/>
                  </a:lnTo>
                  <a:lnTo>
                    <a:pt x="54768" y="241843"/>
                  </a:lnTo>
                  <a:lnTo>
                    <a:pt x="0" y="241843"/>
                  </a:lnTo>
                  <a:lnTo>
                    <a:pt x="0" y="5769"/>
                  </a:lnTo>
                  <a:lnTo>
                    <a:pt x="45243" y="5769"/>
                  </a:lnTo>
                  <a:lnTo>
                    <a:pt x="49053" y="37983"/>
                  </a:lnTo>
                  <a:lnTo>
                    <a:pt x="50958" y="37983"/>
                  </a:lnTo>
                  <a:lnTo>
                    <a:pt x="83105" y="11058"/>
                  </a:lnTo>
                  <a:lnTo>
                    <a:pt x="122396" y="0"/>
                  </a:lnTo>
                  <a:lnTo>
                    <a:pt x="134615" y="691"/>
                  </a:lnTo>
                  <a:lnTo>
                    <a:pt x="170869" y="17158"/>
                  </a:lnTo>
                  <a:lnTo>
                    <a:pt x="187166" y="42310"/>
                  </a:lnTo>
                  <a:lnTo>
                    <a:pt x="195589" y="33566"/>
                  </a:lnTo>
                  <a:lnTo>
                    <a:pt x="231249" y="6761"/>
                  </a:lnTo>
                  <a:lnTo>
                    <a:pt x="262413" y="0"/>
                  </a:lnTo>
                  <a:lnTo>
                    <a:pt x="279767" y="1517"/>
                  </a:lnTo>
                  <a:lnTo>
                    <a:pt x="317182" y="24280"/>
                  </a:lnTo>
                  <a:lnTo>
                    <a:pt x="333702" y="72466"/>
                  </a:lnTo>
                  <a:lnTo>
                    <a:pt x="334803" y="93756"/>
                  </a:lnTo>
                  <a:lnTo>
                    <a:pt x="334803" y="241843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665719" y="548851"/>
              <a:ext cx="179546" cy="247613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7880032" y="451248"/>
              <a:ext cx="213360" cy="345440"/>
            </a:xfrm>
            <a:custGeom>
              <a:avLst/>
              <a:gdLst/>
              <a:ahLst/>
              <a:cxnLst/>
              <a:rect l="l" t="t" r="r" b="b"/>
              <a:pathLst>
                <a:path w="213359" h="345440">
                  <a:moveTo>
                    <a:pt x="213359" y="123566"/>
                  </a:moveTo>
                  <a:lnTo>
                    <a:pt x="160496" y="123566"/>
                  </a:lnTo>
                  <a:lnTo>
                    <a:pt x="158591" y="85582"/>
                  </a:lnTo>
                  <a:lnTo>
                    <a:pt x="158591" y="0"/>
                  </a:lnTo>
                  <a:lnTo>
                    <a:pt x="213359" y="0"/>
                  </a:lnTo>
                  <a:lnTo>
                    <a:pt x="213359" y="123566"/>
                  </a:lnTo>
                  <a:close/>
                </a:path>
                <a:path w="213359" h="345440">
                  <a:moveTo>
                    <a:pt x="96202" y="345216"/>
                  </a:moveTo>
                  <a:lnTo>
                    <a:pt x="56495" y="337103"/>
                  </a:lnTo>
                  <a:lnTo>
                    <a:pt x="25955" y="312762"/>
                  </a:lnTo>
                  <a:lnTo>
                    <a:pt x="6488" y="273757"/>
                  </a:lnTo>
                  <a:lnTo>
                    <a:pt x="0" y="221650"/>
                  </a:lnTo>
                  <a:lnTo>
                    <a:pt x="520" y="207586"/>
                  </a:lnTo>
                  <a:lnTo>
                    <a:pt x="8334" y="169723"/>
                  </a:lnTo>
                  <a:lnTo>
                    <a:pt x="30479" y="130778"/>
                  </a:lnTo>
                  <a:lnTo>
                    <a:pt x="62150" y="106257"/>
                  </a:lnTo>
                  <a:lnTo>
                    <a:pt x="99059" y="97603"/>
                  </a:lnTo>
                  <a:lnTo>
                    <a:pt x="108674" y="98038"/>
                  </a:lnTo>
                  <a:lnTo>
                    <a:pt x="146684" y="112808"/>
                  </a:lnTo>
                  <a:lnTo>
                    <a:pt x="160496" y="123566"/>
                  </a:lnTo>
                  <a:lnTo>
                    <a:pt x="213359" y="123566"/>
                  </a:lnTo>
                  <a:lnTo>
                    <a:pt x="213359" y="143279"/>
                  </a:lnTo>
                  <a:lnTo>
                    <a:pt x="110966" y="143279"/>
                  </a:lnTo>
                  <a:lnTo>
                    <a:pt x="99982" y="144541"/>
                  </a:lnTo>
                  <a:lnTo>
                    <a:pt x="65514" y="174651"/>
                  </a:lnTo>
                  <a:lnTo>
                    <a:pt x="56673" y="221169"/>
                  </a:lnTo>
                  <a:lnTo>
                    <a:pt x="57522" y="239244"/>
                  </a:lnTo>
                  <a:lnTo>
                    <a:pt x="70246" y="279586"/>
                  </a:lnTo>
                  <a:lnTo>
                    <a:pt x="109537" y="299540"/>
                  </a:lnTo>
                  <a:lnTo>
                    <a:pt x="213359" y="299540"/>
                  </a:lnTo>
                  <a:lnTo>
                    <a:pt x="213359" y="313964"/>
                  </a:lnTo>
                  <a:lnTo>
                    <a:pt x="162401" y="313964"/>
                  </a:lnTo>
                  <a:lnTo>
                    <a:pt x="155703" y="320214"/>
                  </a:lnTo>
                  <a:lnTo>
                    <a:pt x="148470" y="325984"/>
                  </a:lnTo>
                  <a:lnTo>
                    <a:pt x="105608" y="344645"/>
                  </a:lnTo>
                  <a:lnTo>
                    <a:pt x="96202" y="345216"/>
                  </a:lnTo>
                  <a:close/>
                </a:path>
                <a:path w="213359" h="345440">
                  <a:moveTo>
                    <a:pt x="213359" y="299540"/>
                  </a:moveTo>
                  <a:lnTo>
                    <a:pt x="109537" y="299540"/>
                  </a:lnTo>
                  <a:lnTo>
                    <a:pt x="122426" y="297887"/>
                  </a:lnTo>
                  <a:lnTo>
                    <a:pt x="134897" y="292929"/>
                  </a:lnTo>
                  <a:lnTo>
                    <a:pt x="146952" y="284665"/>
                  </a:lnTo>
                  <a:lnTo>
                    <a:pt x="158591" y="273096"/>
                  </a:lnTo>
                  <a:lnTo>
                    <a:pt x="158591" y="162992"/>
                  </a:lnTo>
                  <a:lnTo>
                    <a:pt x="118903" y="143279"/>
                  </a:lnTo>
                  <a:lnTo>
                    <a:pt x="213359" y="143279"/>
                  </a:lnTo>
                  <a:lnTo>
                    <a:pt x="213359" y="299540"/>
                  </a:lnTo>
                  <a:close/>
                </a:path>
                <a:path w="213359" h="345440">
                  <a:moveTo>
                    <a:pt x="213359" y="339446"/>
                  </a:moveTo>
                  <a:lnTo>
                    <a:pt x="168116" y="339446"/>
                  </a:lnTo>
                  <a:lnTo>
                    <a:pt x="164306" y="313964"/>
                  </a:lnTo>
                  <a:lnTo>
                    <a:pt x="213359" y="313964"/>
                  </a:lnTo>
                  <a:lnTo>
                    <a:pt x="213359" y="339446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1" name="object 21" descr=""/>
          <p:cNvGrpSpPr/>
          <p:nvPr/>
        </p:nvGrpSpPr>
        <p:grpSpPr>
          <a:xfrm>
            <a:off x="8156733" y="450286"/>
            <a:ext cx="287655" cy="346710"/>
            <a:chOff x="8156733" y="450286"/>
            <a:chExt cx="287655" cy="346710"/>
          </a:xfrm>
        </p:grpSpPr>
        <p:sp>
          <p:nvSpPr>
            <p:cNvPr id="22" name="object 22" descr=""/>
            <p:cNvSpPr/>
            <p:nvPr/>
          </p:nvSpPr>
          <p:spPr>
            <a:xfrm>
              <a:off x="8156733" y="450286"/>
              <a:ext cx="67945" cy="340995"/>
            </a:xfrm>
            <a:custGeom>
              <a:avLst/>
              <a:gdLst/>
              <a:ahLst/>
              <a:cxnLst/>
              <a:rect l="l" t="t" r="r" b="b"/>
              <a:pathLst>
                <a:path w="67945" h="340995">
                  <a:moveTo>
                    <a:pt x="60959" y="340408"/>
                  </a:moveTo>
                  <a:lnTo>
                    <a:pt x="6191" y="340408"/>
                  </a:lnTo>
                  <a:lnTo>
                    <a:pt x="6191" y="104334"/>
                  </a:lnTo>
                  <a:lnTo>
                    <a:pt x="60959" y="104334"/>
                  </a:lnTo>
                  <a:lnTo>
                    <a:pt x="60959" y="340408"/>
                  </a:lnTo>
                  <a:close/>
                </a:path>
                <a:path w="67945" h="340995">
                  <a:moveTo>
                    <a:pt x="33813" y="62985"/>
                  </a:moveTo>
                  <a:lnTo>
                    <a:pt x="0" y="41028"/>
                  </a:lnTo>
                  <a:lnTo>
                    <a:pt x="0" y="22437"/>
                  </a:lnTo>
                  <a:lnTo>
                    <a:pt x="33813" y="0"/>
                  </a:lnTo>
                  <a:lnTo>
                    <a:pt x="40868" y="555"/>
                  </a:lnTo>
                  <a:lnTo>
                    <a:pt x="67627" y="22437"/>
                  </a:lnTo>
                  <a:lnTo>
                    <a:pt x="67627" y="41028"/>
                  </a:lnTo>
                  <a:lnTo>
                    <a:pt x="33813" y="62985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264365" y="548851"/>
              <a:ext cx="179546" cy="247613"/>
            </a:xfrm>
            <a:prstGeom prst="rect">
              <a:avLst/>
            </a:prstGeom>
          </p:spPr>
        </p:pic>
      </p:grpSp>
      <p:pic>
        <p:nvPicPr>
          <p:cNvPr id="24" name="object 24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492966" y="450286"/>
            <a:ext cx="2017871" cy="346178"/>
          </a:xfrm>
          <a:prstGeom prst="rect">
            <a:avLst/>
          </a:prstGeom>
        </p:spPr>
      </p:pic>
      <p:grpSp>
        <p:nvGrpSpPr>
          <p:cNvPr id="25" name="object 25" descr=""/>
          <p:cNvGrpSpPr/>
          <p:nvPr/>
        </p:nvGrpSpPr>
        <p:grpSpPr>
          <a:xfrm>
            <a:off x="1000124" y="2171699"/>
            <a:ext cx="2381250" cy="2381250"/>
            <a:chOff x="1000124" y="2171699"/>
            <a:chExt cx="2381250" cy="2381250"/>
          </a:xfrm>
        </p:grpSpPr>
        <p:pic>
          <p:nvPicPr>
            <p:cNvPr id="26" name="object 26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00124" y="2176710"/>
              <a:ext cx="2381249" cy="2374900"/>
            </a:xfrm>
            <a:prstGeom prst="rect">
              <a:avLst/>
            </a:prstGeom>
          </p:spPr>
        </p:pic>
        <p:sp>
          <p:nvSpPr>
            <p:cNvPr id="27" name="object 27" descr=""/>
            <p:cNvSpPr/>
            <p:nvPr/>
          </p:nvSpPr>
          <p:spPr>
            <a:xfrm>
              <a:off x="1009649" y="2181224"/>
              <a:ext cx="2362200" cy="2362200"/>
            </a:xfrm>
            <a:custGeom>
              <a:avLst/>
              <a:gdLst/>
              <a:ahLst/>
              <a:cxnLst/>
              <a:rect l="l" t="t" r="r" b="b"/>
              <a:pathLst>
                <a:path w="2362200" h="2362200">
                  <a:moveTo>
                    <a:pt x="2362199" y="1181099"/>
                  </a:moveTo>
                  <a:lnTo>
                    <a:pt x="2361399" y="1224571"/>
                  </a:lnTo>
                  <a:lnTo>
                    <a:pt x="2358999" y="1267987"/>
                  </a:lnTo>
                  <a:lnTo>
                    <a:pt x="2355003" y="1311284"/>
                  </a:lnTo>
                  <a:lnTo>
                    <a:pt x="2349416" y="1354402"/>
                  </a:lnTo>
                  <a:lnTo>
                    <a:pt x="2342245" y="1397287"/>
                  </a:lnTo>
                  <a:lnTo>
                    <a:pt x="2333501" y="1439880"/>
                  </a:lnTo>
                  <a:lnTo>
                    <a:pt x="2323195" y="1482122"/>
                  </a:lnTo>
                  <a:lnTo>
                    <a:pt x="2311341" y="1523955"/>
                  </a:lnTo>
                  <a:lnTo>
                    <a:pt x="2297956" y="1565322"/>
                  </a:lnTo>
                  <a:lnTo>
                    <a:pt x="2283057" y="1606171"/>
                  </a:lnTo>
                  <a:lnTo>
                    <a:pt x="2266664" y="1646444"/>
                  </a:lnTo>
                  <a:lnTo>
                    <a:pt x="2248800" y="1686084"/>
                  </a:lnTo>
                  <a:lnTo>
                    <a:pt x="2229491" y="1725041"/>
                  </a:lnTo>
                  <a:lnTo>
                    <a:pt x="2208759" y="1763261"/>
                  </a:lnTo>
                  <a:lnTo>
                    <a:pt x="2186634" y="1800693"/>
                  </a:lnTo>
                  <a:lnTo>
                    <a:pt x="2163148" y="1837283"/>
                  </a:lnTo>
                  <a:lnTo>
                    <a:pt x="2138331" y="1872984"/>
                  </a:lnTo>
                  <a:lnTo>
                    <a:pt x="2112215" y="1907749"/>
                  </a:lnTo>
                  <a:lnTo>
                    <a:pt x="2084837" y="1941529"/>
                  </a:lnTo>
                  <a:lnTo>
                    <a:pt x="2056236" y="1974277"/>
                  </a:lnTo>
                  <a:lnTo>
                    <a:pt x="2026450" y="2005950"/>
                  </a:lnTo>
                  <a:lnTo>
                    <a:pt x="1995515" y="2036507"/>
                  </a:lnTo>
                  <a:lnTo>
                    <a:pt x="1963477" y="2065905"/>
                  </a:lnTo>
                  <a:lnTo>
                    <a:pt x="1930381" y="2094102"/>
                  </a:lnTo>
                  <a:lnTo>
                    <a:pt x="1896269" y="2121061"/>
                  </a:lnTo>
                  <a:lnTo>
                    <a:pt x="1861186" y="2146748"/>
                  </a:lnTo>
                  <a:lnTo>
                    <a:pt x="1825182" y="2171126"/>
                  </a:lnTo>
                  <a:lnTo>
                    <a:pt x="1788306" y="2194162"/>
                  </a:lnTo>
                  <a:lnTo>
                    <a:pt x="1750607" y="2215825"/>
                  </a:lnTo>
                  <a:lnTo>
                    <a:pt x="1712135" y="2236086"/>
                  </a:lnTo>
                  <a:lnTo>
                    <a:pt x="1672943" y="2254918"/>
                  </a:lnTo>
                  <a:lnTo>
                    <a:pt x="1633087" y="2272293"/>
                  </a:lnTo>
                  <a:lnTo>
                    <a:pt x="1592618" y="2288189"/>
                  </a:lnTo>
                  <a:lnTo>
                    <a:pt x="1551589" y="2302587"/>
                  </a:lnTo>
                  <a:lnTo>
                    <a:pt x="1510058" y="2315464"/>
                  </a:lnTo>
                  <a:lnTo>
                    <a:pt x="1468083" y="2326803"/>
                  </a:lnTo>
                  <a:lnTo>
                    <a:pt x="1425720" y="2336589"/>
                  </a:lnTo>
                  <a:lnTo>
                    <a:pt x="1383022" y="2344811"/>
                  </a:lnTo>
                  <a:lnTo>
                    <a:pt x="1340052" y="2351455"/>
                  </a:lnTo>
                  <a:lnTo>
                    <a:pt x="1296868" y="2356512"/>
                  </a:lnTo>
                  <a:lnTo>
                    <a:pt x="1253526" y="2359976"/>
                  </a:lnTo>
                  <a:lnTo>
                    <a:pt x="1210085" y="2361843"/>
                  </a:lnTo>
                  <a:lnTo>
                    <a:pt x="1181099" y="2362199"/>
                  </a:lnTo>
                  <a:lnTo>
                    <a:pt x="1166604" y="2362110"/>
                  </a:lnTo>
                  <a:lnTo>
                    <a:pt x="1123146" y="2360776"/>
                  </a:lnTo>
                  <a:lnTo>
                    <a:pt x="1079765" y="2357844"/>
                  </a:lnTo>
                  <a:lnTo>
                    <a:pt x="1036520" y="2353317"/>
                  </a:lnTo>
                  <a:lnTo>
                    <a:pt x="993471" y="2347201"/>
                  </a:lnTo>
                  <a:lnTo>
                    <a:pt x="950678" y="2339505"/>
                  </a:lnTo>
                  <a:lnTo>
                    <a:pt x="908198" y="2330239"/>
                  </a:lnTo>
                  <a:lnTo>
                    <a:pt x="866085" y="2319415"/>
                  </a:lnTo>
                  <a:lnTo>
                    <a:pt x="824399" y="2307048"/>
                  </a:lnTo>
                  <a:lnTo>
                    <a:pt x="783199" y="2293156"/>
                  </a:lnTo>
                  <a:lnTo>
                    <a:pt x="742537" y="2277758"/>
                  </a:lnTo>
                  <a:lnTo>
                    <a:pt x="702469" y="2260872"/>
                  </a:lnTo>
                  <a:lnTo>
                    <a:pt x="663049" y="2242523"/>
                  </a:lnTo>
                  <a:lnTo>
                    <a:pt x="624333" y="2222736"/>
                  </a:lnTo>
                  <a:lnTo>
                    <a:pt x="586371" y="2201538"/>
                  </a:lnTo>
                  <a:lnTo>
                    <a:pt x="549214" y="2178955"/>
                  </a:lnTo>
                  <a:lnTo>
                    <a:pt x="512913" y="2155020"/>
                  </a:lnTo>
                  <a:lnTo>
                    <a:pt x="477519" y="2129767"/>
                  </a:lnTo>
                  <a:lnTo>
                    <a:pt x="443078" y="2103229"/>
                  </a:lnTo>
                  <a:lnTo>
                    <a:pt x="409637" y="2075439"/>
                  </a:lnTo>
                  <a:lnTo>
                    <a:pt x="377241" y="2046436"/>
                  </a:lnTo>
                  <a:lnTo>
                    <a:pt x="345935" y="2016263"/>
                  </a:lnTo>
                  <a:lnTo>
                    <a:pt x="315762" y="1984958"/>
                  </a:lnTo>
                  <a:lnTo>
                    <a:pt x="286760" y="1952561"/>
                  </a:lnTo>
                  <a:lnTo>
                    <a:pt x="258970" y="1919120"/>
                  </a:lnTo>
                  <a:lnTo>
                    <a:pt x="232431" y="1884680"/>
                  </a:lnTo>
                  <a:lnTo>
                    <a:pt x="207177" y="1849286"/>
                  </a:lnTo>
                  <a:lnTo>
                    <a:pt x="183243" y="1812985"/>
                  </a:lnTo>
                  <a:lnTo>
                    <a:pt x="160660" y="1775828"/>
                  </a:lnTo>
                  <a:lnTo>
                    <a:pt x="139462" y="1737866"/>
                  </a:lnTo>
                  <a:lnTo>
                    <a:pt x="119675" y="1699150"/>
                  </a:lnTo>
                  <a:lnTo>
                    <a:pt x="101326" y="1659730"/>
                  </a:lnTo>
                  <a:lnTo>
                    <a:pt x="84440" y="1619661"/>
                  </a:lnTo>
                  <a:lnTo>
                    <a:pt x="69042" y="1579000"/>
                  </a:lnTo>
                  <a:lnTo>
                    <a:pt x="55150" y="1537800"/>
                  </a:lnTo>
                  <a:lnTo>
                    <a:pt x="42783" y="1496114"/>
                  </a:lnTo>
                  <a:lnTo>
                    <a:pt x="31960" y="1454001"/>
                  </a:lnTo>
                  <a:lnTo>
                    <a:pt x="22694" y="1411520"/>
                  </a:lnTo>
                  <a:lnTo>
                    <a:pt x="14998" y="1368728"/>
                  </a:lnTo>
                  <a:lnTo>
                    <a:pt x="8882" y="1325679"/>
                  </a:lnTo>
                  <a:lnTo>
                    <a:pt x="4355" y="1282434"/>
                  </a:lnTo>
                  <a:lnTo>
                    <a:pt x="1422" y="1239053"/>
                  </a:lnTo>
                  <a:lnTo>
                    <a:pt x="88" y="1195594"/>
                  </a:lnTo>
                  <a:lnTo>
                    <a:pt x="0" y="1181099"/>
                  </a:lnTo>
                  <a:lnTo>
                    <a:pt x="88" y="1166604"/>
                  </a:lnTo>
                  <a:lnTo>
                    <a:pt x="1422" y="1123145"/>
                  </a:lnTo>
                  <a:lnTo>
                    <a:pt x="4354" y="1079765"/>
                  </a:lnTo>
                  <a:lnTo>
                    <a:pt x="8882" y="1036520"/>
                  </a:lnTo>
                  <a:lnTo>
                    <a:pt x="14998" y="993471"/>
                  </a:lnTo>
                  <a:lnTo>
                    <a:pt x="22694" y="950678"/>
                  </a:lnTo>
                  <a:lnTo>
                    <a:pt x="31960" y="908197"/>
                  </a:lnTo>
                  <a:lnTo>
                    <a:pt x="42783" y="866085"/>
                  </a:lnTo>
                  <a:lnTo>
                    <a:pt x="55150" y="824399"/>
                  </a:lnTo>
                  <a:lnTo>
                    <a:pt x="69042" y="783198"/>
                  </a:lnTo>
                  <a:lnTo>
                    <a:pt x="84440" y="742537"/>
                  </a:lnTo>
                  <a:lnTo>
                    <a:pt x="101326" y="702468"/>
                  </a:lnTo>
                  <a:lnTo>
                    <a:pt x="119675" y="663048"/>
                  </a:lnTo>
                  <a:lnTo>
                    <a:pt x="139462" y="624332"/>
                  </a:lnTo>
                  <a:lnTo>
                    <a:pt x="160660" y="586371"/>
                  </a:lnTo>
                  <a:lnTo>
                    <a:pt x="183243" y="549213"/>
                  </a:lnTo>
                  <a:lnTo>
                    <a:pt x="207177" y="512912"/>
                  </a:lnTo>
                  <a:lnTo>
                    <a:pt x="232431" y="477518"/>
                  </a:lnTo>
                  <a:lnTo>
                    <a:pt x="258970" y="443078"/>
                  </a:lnTo>
                  <a:lnTo>
                    <a:pt x="286760" y="409637"/>
                  </a:lnTo>
                  <a:lnTo>
                    <a:pt x="315762" y="377240"/>
                  </a:lnTo>
                  <a:lnTo>
                    <a:pt x="345935" y="345935"/>
                  </a:lnTo>
                  <a:lnTo>
                    <a:pt x="377241" y="315762"/>
                  </a:lnTo>
                  <a:lnTo>
                    <a:pt x="409637" y="286760"/>
                  </a:lnTo>
                  <a:lnTo>
                    <a:pt x="443078" y="258970"/>
                  </a:lnTo>
                  <a:lnTo>
                    <a:pt x="477519" y="232431"/>
                  </a:lnTo>
                  <a:lnTo>
                    <a:pt x="512913" y="207177"/>
                  </a:lnTo>
                  <a:lnTo>
                    <a:pt x="549214" y="183242"/>
                  </a:lnTo>
                  <a:lnTo>
                    <a:pt x="586371" y="160660"/>
                  </a:lnTo>
                  <a:lnTo>
                    <a:pt x="624333" y="139462"/>
                  </a:lnTo>
                  <a:lnTo>
                    <a:pt x="663049" y="119675"/>
                  </a:lnTo>
                  <a:lnTo>
                    <a:pt x="702469" y="101326"/>
                  </a:lnTo>
                  <a:lnTo>
                    <a:pt x="742537" y="84440"/>
                  </a:lnTo>
                  <a:lnTo>
                    <a:pt x="783199" y="69042"/>
                  </a:lnTo>
                  <a:lnTo>
                    <a:pt x="824399" y="55150"/>
                  </a:lnTo>
                  <a:lnTo>
                    <a:pt x="866085" y="42784"/>
                  </a:lnTo>
                  <a:lnTo>
                    <a:pt x="908198" y="31960"/>
                  </a:lnTo>
                  <a:lnTo>
                    <a:pt x="950678" y="22694"/>
                  </a:lnTo>
                  <a:lnTo>
                    <a:pt x="993471" y="14998"/>
                  </a:lnTo>
                  <a:lnTo>
                    <a:pt x="1036520" y="8882"/>
                  </a:lnTo>
                  <a:lnTo>
                    <a:pt x="1079765" y="4355"/>
                  </a:lnTo>
                  <a:lnTo>
                    <a:pt x="1123146" y="1422"/>
                  </a:lnTo>
                  <a:lnTo>
                    <a:pt x="1166604" y="88"/>
                  </a:lnTo>
                  <a:lnTo>
                    <a:pt x="1181099" y="0"/>
                  </a:lnTo>
                  <a:lnTo>
                    <a:pt x="1195594" y="88"/>
                  </a:lnTo>
                  <a:lnTo>
                    <a:pt x="1239053" y="1422"/>
                  </a:lnTo>
                  <a:lnTo>
                    <a:pt x="1282434" y="4355"/>
                  </a:lnTo>
                  <a:lnTo>
                    <a:pt x="1325679" y="8882"/>
                  </a:lnTo>
                  <a:lnTo>
                    <a:pt x="1368728" y="14998"/>
                  </a:lnTo>
                  <a:lnTo>
                    <a:pt x="1411520" y="22694"/>
                  </a:lnTo>
                  <a:lnTo>
                    <a:pt x="1454001" y="31960"/>
                  </a:lnTo>
                  <a:lnTo>
                    <a:pt x="1496114" y="42784"/>
                  </a:lnTo>
                  <a:lnTo>
                    <a:pt x="1537800" y="55150"/>
                  </a:lnTo>
                  <a:lnTo>
                    <a:pt x="1579000" y="69042"/>
                  </a:lnTo>
                  <a:lnTo>
                    <a:pt x="1619661" y="84440"/>
                  </a:lnTo>
                  <a:lnTo>
                    <a:pt x="1659730" y="101326"/>
                  </a:lnTo>
                  <a:lnTo>
                    <a:pt x="1699150" y="119675"/>
                  </a:lnTo>
                  <a:lnTo>
                    <a:pt x="1737866" y="139462"/>
                  </a:lnTo>
                  <a:lnTo>
                    <a:pt x="1775827" y="160660"/>
                  </a:lnTo>
                  <a:lnTo>
                    <a:pt x="1812985" y="183243"/>
                  </a:lnTo>
                  <a:lnTo>
                    <a:pt x="1849286" y="207177"/>
                  </a:lnTo>
                  <a:lnTo>
                    <a:pt x="1884679" y="232431"/>
                  </a:lnTo>
                  <a:lnTo>
                    <a:pt x="1919120" y="258970"/>
                  </a:lnTo>
                  <a:lnTo>
                    <a:pt x="1952562" y="286760"/>
                  </a:lnTo>
                  <a:lnTo>
                    <a:pt x="1984958" y="315762"/>
                  </a:lnTo>
                  <a:lnTo>
                    <a:pt x="2016263" y="345935"/>
                  </a:lnTo>
                  <a:lnTo>
                    <a:pt x="2046436" y="377240"/>
                  </a:lnTo>
                  <a:lnTo>
                    <a:pt x="2075438" y="409637"/>
                  </a:lnTo>
                  <a:lnTo>
                    <a:pt x="2103229" y="443078"/>
                  </a:lnTo>
                  <a:lnTo>
                    <a:pt x="2129767" y="477518"/>
                  </a:lnTo>
                  <a:lnTo>
                    <a:pt x="2155021" y="512912"/>
                  </a:lnTo>
                  <a:lnTo>
                    <a:pt x="2178955" y="549213"/>
                  </a:lnTo>
                  <a:lnTo>
                    <a:pt x="2201538" y="586371"/>
                  </a:lnTo>
                  <a:lnTo>
                    <a:pt x="2222736" y="624332"/>
                  </a:lnTo>
                  <a:lnTo>
                    <a:pt x="2242523" y="663048"/>
                  </a:lnTo>
                  <a:lnTo>
                    <a:pt x="2260872" y="702468"/>
                  </a:lnTo>
                  <a:lnTo>
                    <a:pt x="2277758" y="742537"/>
                  </a:lnTo>
                  <a:lnTo>
                    <a:pt x="2293157" y="783198"/>
                  </a:lnTo>
                  <a:lnTo>
                    <a:pt x="2307048" y="824399"/>
                  </a:lnTo>
                  <a:lnTo>
                    <a:pt x="2319415" y="866084"/>
                  </a:lnTo>
                  <a:lnTo>
                    <a:pt x="2330239" y="908197"/>
                  </a:lnTo>
                  <a:lnTo>
                    <a:pt x="2339504" y="950678"/>
                  </a:lnTo>
                  <a:lnTo>
                    <a:pt x="2347201" y="993471"/>
                  </a:lnTo>
                  <a:lnTo>
                    <a:pt x="2353317" y="1036520"/>
                  </a:lnTo>
                  <a:lnTo>
                    <a:pt x="2357844" y="1079765"/>
                  </a:lnTo>
                  <a:lnTo>
                    <a:pt x="2360777" y="1123145"/>
                  </a:lnTo>
                  <a:lnTo>
                    <a:pt x="2362110" y="1166604"/>
                  </a:lnTo>
                  <a:lnTo>
                    <a:pt x="2362199" y="1181099"/>
                  </a:lnTo>
                  <a:close/>
                </a:path>
              </a:pathLst>
            </a:custGeom>
            <a:ln w="19049">
              <a:solidFill>
                <a:srgbClr val="739EC7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8" name="object 28" descr=""/>
          <p:cNvGrpSpPr/>
          <p:nvPr/>
        </p:nvGrpSpPr>
        <p:grpSpPr>
          <a:xfrm>
            <a:off x="1560499" y="4728528"/>
            <a:ext cx="1218565" cy="170815"/>
            <a:chOff x="1560499" y="4728528"/>
            <a:chExt cx="1218565" cy="170815"/>
          </a:xfrm>
        </p:grpSpPr>
        <p:pic>
          <p:nvPicPr>
            <p:cNvPr id="29" name="object 29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60499" y="4743449"/>
              <a:ext cx="233629" cy="155280"/>
            </a:xfrm>
            <a:prstGeom prst="rect">
              <a:avLst/>
            </a:prstGeom>
          </p:spPr>
        </p:pic>
        <p:pic>
          <p:nvPicPr>
            <p:cNvPr id="30" name="object 30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20189" y="4778656"/>
              <a:ext cx="95783" cy="117276"/>
            </a:xfrm>
            <a:prstGeom prst="rect">
              <a:avLst/>
            </a:prstGeom>
          </p:spPr>
        </p:pic>
        <p:pic>
          <p:nvPicPr>
            <p:cNvPr id="31" name="object 31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937689" y="4728528"/>
              <a:ext cx="173735" cy="170202"/>
            </a:xfrm>
            <a:prstGeom prst="rect">
              <a:avLst/>
            </a:prstGeom>
          </p:spPr>
        </p:pic>
        <p:pic>
          <p:nvPicPr>
            <p:cNvPr id="32" name="object 32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136571" y="4778656"/>
              <a:ext cx="176021" cy="120074"/>
            </a:xfrm>
            <a:prstGeom prst="rect">
              <a:avLst/>
            </a:prstGeom>
          </p:spPr>
        </p:pic>
        <p:pic>
          <p:nvPicPr>
            <p:cNvPr id="33" name="object 33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337739" y="4778656"/>
              <a:ext cx="95783" cy="117276"/>
            </a:xfrm>
            <a:prstGeom prst="rect">
              <a:avLst/>
            </a:prstGeom>
          </p:spPr>
        </p:pic>
        <p:pic>
          <p:nvPicPr>
            <p:cNvPr id="34" name="object 34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456840" y="4778656"/>
              <a:ext cx="200939" cy="120074"/>
            </a:xfrm>
            <a:prstGeom prst="rect">
              <a:avLst/>
            </a:prstGeom>
          </p:spPr>
        </p:pic>
        <p:pic>
          <p:nvPicPr>
            <p:cNvPr id="35" name="object 35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682925" y="4778656"/>
              <a:ext cx="95783" cy="117276"/>
            </a:xfrm>
            <a:prstGeom prst="rect">
              <a:avLst/>
            </a:prstGeom>
          </p:spPr>
        </p:pic>
      </p:grpSp>
      <p:grpSp>
        <p:nvGrpSpPr>
          <p:cNvPr id="36" name="object 36" descr=""/>
          <p:cNvGrpSpPr/>
          <p:nvPr/>
        </p:nvGrpSpPr>
        <p:grpSpPr>
          <a:xfrm>
            <a:off x="4905374" y="2171699"/>
            <a:ext cx="2381250" cy="2381250"/>
            <a:chOff x="4905374" y="2171699"/>
            <a:chExt cx="2381250" cy="2381250"/>
          </a:xfrm>
        </p:grpSpPr>
        <p:pic>
          <p:nvPicPr>
            <p:cNvPr id="37" name="object 37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905374" y="2176710"/>
              <a:ext cx="2381249" cy="2374900"/>
            </a:xfrm>
            <a:prstGeom prst="rect">
              <a:avLst/>
            </a:prstGeom>
          </p:spPr>
        </p:pic>
        <p:sp>
          <p:nvSpPr>
            <p:cNvPr id="38" name="object 38" descr=""/>
            <p:cNvSpPr/>
            <p:nvPr/>
          </p:nvSpPr>
          <p:spPr>
            <a:xfrm>
              <a:off x="4914899" y="2181224"/>
              <a:ext cx="2362200" cy="2362200"/>
            </a:xfrm>
            <a:custGeom>
              <a:avLst/>
              <a:gdLst/>
              <a:ahLst/>
              <a:cxnLst/>
              <a:rect l="l" t="t" r="r" b="b"/>
              <a:pathLst>
                <a:path w="2362200" h="2362200">
                  <a:moveTo>
                    <a:pt x="2362199" y="1181099"/>
                  </a:moveTo>
                  <a:lnTo>
                    <a:pt x="2361398" y="1224571"/>
                  </a:lnTo>
                  <a:lnTo>
                    <a:pt x="2358999" y="1267987"/>
                  </a:lnTo>
                  <a:lnTo>
                    <a:pt x="2355002" y="1311284"/>
                  </a:lnTo>
                  <a:lnTo>
                    <a:pt x="2349415" y="1354402"/>
                  </a:lnTo>
                  <a:lnTo>
                    <a:pt x="2342245" y="1397287"/>
                  </a:lnTo>
                  <a:lnTo>
                    <a:pt x="2333500" y="1439880"/>
                  </a:lnTo>
                  <a:lnTo>
                    <a:pt x="2323194" y="1482122"/>
                  </a:lnTo>
                  <a:lnTo>
                    <a:pt x="2311341" y="1523955"/>
                  </a:lnTo>
                  <a:lnTo>
                    <a:pt x="2297956" y="1565322"/>
                  </a:lnTo>
                  <a:lnTo>
                    <a:pt x="2283056" y="1606171"/>
                  </a:lnTo>
                  <a:lnTo>
                    <a:pt x="2266663" y="1646444"/>
                  </a:lnTo>
                  <a:lnTo>
                    <a:pt x="2248799" y="1686084"/>
                  </a:lnTo>
                  <a:lnTo>
                    <a:pt x="2229490" y="1725041"/>
                  </a:lnTo>
                  <a:lnTo>
                    <a:pt x="2208758" y="1763261"/>
                  </a:lnTo>
                  <a:lnTo>
                    <a:pt x="2186633" y="1800693"/>
                  </a:lnTo>
                  <a:lnTo>
                    <a:pt x="2163147" y="1837283"/>
                  </a:lnTo>
                  <a:lnTo>
                    <a:pt x="2138330" y="1872984"/>
                  </a:lnTo>
                  <a:lnTo>
                    <a:pt x="2112214" y="1907749"/>
                  </a:lnTo>
                  <a:lnTo>
                    <a:pt x="2084837" y="1941529"/>
                  </a:lnTo>
                  <a:lnTo>
                    <a:pt x="2056236" y="1974277"/>
                  </a:lnTo>
                  <a:lnTo>
                    <a:pt x="2026449" y="2005950"/>
                  </a:lnTo>
                  <a:lnTo>
                    <a:pt x="1995515" y="2036507"/>
                  </a:lnTo>
                  <a:lnTo>
                    <a:pt x="1963478" y="2065905"/>
                  </a:lnTo>
                  <a:lnTo>
                    <a:pt x="1930381" y="2094102"/>
                  </a:lnTo>
                  <a:lnTo>
                    <a:pt x="1896269" y="2121061"/>
                  </a:lnTo>
                  <a:lnTo>
                    <a:pt x="1861186" y="2146748"/>
                  </a:lnTo>
                  <a:lnTo>
                    <a:pt x="1825181" y="2171126"/>
                  </a:lnTo>
                  <a:lnTo>
                    <a:pt x="1788305" y="2194162"/>
                  </a:lnTo>
                  <a:lnTo>
                    <a:pt x="1750607" y="2215825"/>
                  </a:lnTo>
                  <a:lnTo>
                    <a:pt x="1712135" y="2236086"/>
                  </a:lnTo>
                  <a:lnTo>
                    <a:pt x="1672942" y="2254918"/>
                  </a:lnTo>
                  <a:lnTo>
                    <a:pt x="1633086" y="2272293"/>
                  </a:lnTo>
                  <a:lnTo>
                    <a:pt x="1592617" y="2288189"/>
                  </a:lnTo>
                  <a:lnTo>
                    <a:pt x="1551588" y="2302587"/>
                  </a:lnTo>
                  <a:lnTo>
                    <a:pt x="1510057" y="2315464"/>
                  </a:lnTo>
                  <a:lnTo>
                    <a:pt x="1468082" y="2326803"/>
                  </a:lnTo>
                  <a:lnTo>
                    <a:pt x="1425719" y="2336589"/>
                  </a:lnTo>
                  <a:lnTo>
                    <a:pt x="1383021" y="2344811"/>
                  </a:lnTo>
                  <a:lnTo>
                    <a:pt x="1340051" y="2351455"/>
                  </a:lnTo>
                  <a:lnTo>
                    <a:pt x="1296867" y="2356512"/>
                  </a:lnTo>
                  <a:lnTo>
                    <a:pt x="1253526" y="2359976"/>
                  </a:lnTo>
                  <a:lnTo>
                    <a:pt x="1210085" y="2361843"/>
                  </a:lnTo>
                  <a:lnTo>
                    <a:pt x="1181099" y="2362199"/>
                  </a:lnTo>
                  <a:lnTo>
                    <a:pt x="1166604" y="2362110"/>
                  </a:lnTo>
                  <a:lnTo>
                    <a:pt x="1123145" y="2360776"/>
                  </a:lnTo>
                  <a:lnTo>
                    <a:pt x="1079765" y="2357844"/>
                  </a:lnTo>
                  <a:lnTo>
                    <a:pt x="1036520" y="2353317"/>
                  </a:lnTo>
                  <a:lnTo>
                    <a:pt x="993470" y="2347201"/>
                  </a:lnTo>
                  <a:lnTo>
                    <a:pt x="950677" y="2339505"/>
                  </a:lnTo>
                  <a:lnTo>
                    <a:pt x="908197" y="2330239"/>
                  </a:lnTo>
                  <a:lnTo>
                    <a:pt x="866085" y="2319415"/>
                  </a:lnTo>
                  <a:lnTo>
                    <a:pt x="824399" y="2307048"/>
                  </a:lnTo>
                  <a:lnTo>
                    <a:pt x="783198" y="2293156"/>
                  </a:lnTo>
                  <a:lnTo>
                    <a:pt x="742537" y="2277758"/>
                  </a:lnTo>
                  <a:lnTo>
                    <a:pt x="702469" y="2260872"/>
                  </a:lnTo>
                  <a:lnTo>
                    <a:pt x="663049" y="2242523"/>
                  </a:lnTo>
                  <a:lnTo>
                    <a:pt x="624333" y="2222736"/>
                  </a:lnTo>
                  <a:lnTo>
                    <a:pt x="586371" y="2201538"/>
                  </a:lnTo>
                  <a:lnTo>
                    <a:pt x="549213" y="2178955"/>
                  </a:lnTo>
                  <a:lnTo>
                    <a:pt x="512912" y="2155020"/>
                  </a:lnTo>
                  <a:lnTo>
                    <a:pt x="477519" y="2129767"/>
                  </a:lnTo>
                  <a:lnTo>
                    <a:pt x="443078" y="2103229"/>
                  </a:lnTo>
                  <a:lnTo>
                    <a:pt x="409637" y="2075439"/>
                  </a:lnTo>
                  <a:lnTo>
                    <a:pt x="377240" y="2046436"/>
                  </a:lnTo>
                  <a:lnTo>
                    <a:pt x="345935" y="2016263"/>
                  </a:lnTo>
                  <a:lnTo>
                    <a:pt x="315762" y="1984958"/>
                  </a:lnTo>
                  <a:lnTo>
                    <a:pt x="286759" y="1952561"/>
                  </a:lnTo>
                  <a:lnTo>
                    <a:pt x="258969" y="1919120"/>
                  </a:lnTo>
                  <a:lnTo>
                    <a:pt x="232429" y="1884680"/>
                  </a:lnTo>
                  <a:lnTo>
                    <a:pt x="207176" y="1849286"/>
                  </a:lnTo>
                  <a:lnTo>
                    <a:pt x="183242" y="1812985"/>
                  </a:lnTo>
                  <a:lnTo>
                    <a:pt x="160659" y="1775828"/>
                  </a:lnTo>
                  <a:lnTo>
                    <a:pt x="139461" y="1737866"/>
                  </a:lnTo>
                  <a:lnTo>
                    <a:pt x="119675" y="1699150"/>
                  </a:lnTo>
                  <a:lnTo>
                    <a:pt x="101325" y="1659730"/>
                  </a:lnTo>
                  <a:lnTo>
                    <a:pt x="84440" y="1619661"/>
                  </a:lnTo>
                  <a:lnTo>
                    <a:pt x="69041" y="1579000"/>
                  </a:lnTo>
                  <a:lnTo>
                    <a:pt x="55149" y="1537800"/>
                  </a:lnTo>
                  <a:lnTo>
                    <a:pt x="42783" y="1496114"/>
                  </a:lnTo>
                  <a:lnTo>
                    <a:pt x="31959" y="1454001"/>
                  </a:lnTo>
                  <a:lnTo>
                    <a:pt x="22693" y="1411520"/>
                  </a:lnTo>
                  <a:lnTo>
                    <a:pt x="14998" y="1368728"/>
                  </a:lnTo>
                  <a:lnTo>
                    <a:pt x="8882" y="1325679"/>
                  </a:lnTo>
                  <a:lnTo>
                    <a:pt x="4355" y="1282434"/>
                  </a:lnTo>
                  <a:lnTo>
                    <a:pt x="1423" y="1239053"/>
                  </a:lnTo>
                  <a:lnTo>
                    <a:pt x="88" y="1195594"/>
                  </a:lnTo>
                  <a:lnTo>
                    <a:pt x="0" y="1181099"/>
                  </a:lnTo>
                  <a:lnTo>
                    <a:pt x="88" y="1166604"/>
                  </a:lnTo>
                  <a:lnTo>
                    <a:pt x="1423" y="1123145"/>
                  </a:lnTo>
                  <a:lnTo>
                    <a:pt x="4355" y="1079765"/>
                  </a:lnTo>
                  <a:lnTo>
                    <a:pt x="8882" y="1036520"/>
                  </a:lnTo>
                  <a:lnTo>
                    <a:pt x="14998" y="993471"/>
                  </a:lnTo>
                  <a:lnTo>
                    <a:pt x="22694" y="950678"/>
                  </a:lnTo>
                  <a:lnTo>
                    <a:pt x="31960" y="908197"/>
                  </a:lnTo>
                  <a:lnTo>
                    <a:pt x="42783" y="866085"/>
                  </a:lnTo>
                  <a:lnTo>
                    <a:pt x="55149" y="824399"/>
                  </a:lnTo>
                  <a:lnTo>
                    <a:pt x="69041" y="783198"/>
                  </a:lnTo>
                  <a:lnTo>
                    <a:pt x="84440" y="742537"/>
                  </a:lnTo>
                  <a:lnTo>
                    <a:pt x="101325" y="702468"/>
                  </a:lnTo>
                  <a:lnTo>
                    <a:pt x="119675" y="663048"/>
                  </a:lnTo>
                  <a:lnTo>
                    <a:pt x="139462" y="624332"/>
                  </a:lnTo>
                  <a:lnTo>
                    <a:pt x="160660" y="586371"/>
                  </a:lnTo>
                  <a:lnTo>
                    <a:pt x="183242" y="549213"/>
                  </a:lnTo>
                  <a:lnTo>
                    <a:pt x="207176" y="512912"/>
                  </a:lnTo>
                  <a:lnTo>
                    <a:pt x="232430" y="477518"/>
                  </a:lnTo>
                  <a:lnTo>
                    <a:pt x="258969" y="443078"/>
                  </a:lnTo>
                  <a:lnTo>
                    <a:pt x="286760" y="409637"/>
                  </a:lnTo>
                  <a:lnTo>
                    <a:pt x="315762" y="377240"/>
                  </a:lnTo>
                  <a:lnTo>
                    <a:pt x="345935" y="345935"/>
                  </a:lnTo>
                  <a:lnTo>
                    <a:pt x="377240" y="315762"/>
                  </a:lnTo>
                  <a:lnTo>
                    <a:pt x="409637" y="286760"/>
                  </a:lnTo>
                  <a:lnTo>
                    <a:pt x="443078" y="258970"/>
                  </a:lnTo>
                  <a:lnTo>
                    <a:pt x="477518" y="232431"/>
                  </a:lnTo>
                  <a:lnTo>
                    <a:pt x="512912" y="207177"/>
                  </a:lnTo>
                  <a:lnTo>
                    <a:pt x="549213" y="183242"/>
                  </a:lnTo>
                  <a:lnTo>
                    <a:pt x="586371" y="160660"/>
                  </a:lnTo>
                  <a:lnTo>
                    <a:pt x="624332" y="139462"/>
                  </a:lnTo>
                  <a:lnTo>
                    <a:pt x="663049" y="119675"/>
                  </a:lnTo>
                  <a:lnTo>
                    <a:pt x="702469" y="101326"/>
                  </a:lnTo>
                  <a:lnTo>
                    <a:pt x="742537" y="84440"/>
                  </a:lnTo>
                  <a:lnTo>
                    <a:pt x="783198" y="69042"/>
                  </a:lnTo>
                  <a:lnTo>
                    <a:pt x="824399" y="55150"/>
                  </a:lnTo>
                  <a:lnTo>
                    <a:pt x="866085" y="42784"/>
                  </a:lnTo>
                  <a:lnTo>
                    <a:pt x="908197" y="31960"/>
                  </a:lnTo>
                  <a:lnTo>
                    <a:pt x="950677" y="22694"/>
                  </a:lnTo>
                  <a:lnTo>
                    <a:pt x="993470" y="14998"/>
                  </a:lnTo>
                  <a:lnTo>
                    <a:pt x="1036520" y="8882"/>
                  </a:lnTo>
                  <a:lnTo>
                    <a:pt x="1079765" y="4355"/>
                  </a:lnTo>
                  <a:lnTo>
                    <a:pt x="1123145" y="1422"/>
                  </a:lnTo>
                  <a:lnTo>
                    <a:pt x="1166604" y="88"/>
                  </a:lnTo>
                  <a:lnTo>
                    <a:pt x="1181099" y="0"/>
                  </a:lnTo>
                  <a:lnTo>
                    <a:pt x="1195594" y="88"/>
                  </a:lnTo>
                  <a:lnTo>
                    <a:pt x="1239053" y="1422"/>
                  </a:lnTo>
                  <a:lnTo>
                    <a:pt x="1282433" y="4355"/>
                  </a:lnTo>
                  <a:lnTo>
                    <a:pt x="1325678" y="8882"/>
                  </a:lnTo>
                  <a:lnTo>
                    <a:pt x="1368727" y="14998"/>
                  </a:lnTo>
                  <a:lnTo>
                    <a:pt x="1411520" y="22694"/>
                  </a:lnTo>
                  <a:lnTo>
                    <a:pt x="1454000" y="31960"/>
                  </a:lnTo>
                  <a:lnTo>
                    <a:pt x="1496113" y="42784"/>
                  </a:lnTo>
                  <a:lnTo>
                    <a:pt x="1537799" y="55150"/>
                  </a:lnTo>
                  <a:lnTo>
                    <a:pt x="1578999" y="69042"/>
                  </a:lnTo>
                  <a:lnTo>
                    <a:pt x="1619660" y="84440"/>
                  </a:lnTo>
                  <a:lnTo>
                    <a:pt x="1659729" y="101326"/>
                  </a:lnTo>
                  <a:lnTo>
                    <a:pt x="1699149" y="119675"/>
                  </a:lnTo>
                  <a:lnTo>
                    <a:pt x="1737865" y="139462"/>
                  </a:lnTo>
                  <a:lnTo>
                    <a:pt x="1775827" y="160660"/>
                  </a:lnTo>
                  <a:lnTo>
                    <a:pt x="1812984" y="183243"/>
                  </a:lnTo>
                  <a:lnTo>
                    <a:pt x="1849286" y="207177"/>
                  </a:lnTo>
                  <a:lnTo>
                    <a:pt x="1884680" y="232431"/>
                  </a:lnTo>
                  <a:lnTo>
                    <a:pt x="1919120" y="258970"/>
                  </a:lnTo>
                  <a:lnTo>
                    <a:pt x="1952562" y="286760"/>
                  </a:lnTo>
                  <a:lnTo>
                    <a:pt x="1984958" y="315762"/>
                  </a:lnTo>
                  <a:lnTo>
                    <a:pt x="2016262" y="345935"/>
                  </a:lnTo>
                  <a:lnTo>
                    <a:pt x="2046436" y="377240"/>
                  </a:lnTo>
                  <a:lnTo>
                    <a:pt x="2075438" y="409637"/>
                  </a:lnTo>
                  <a:lnTo>
                    <a:pt x="2103228" y="443078"/>
                  </a:lnTo>
                  <a:lnTo>
                    <a:pt x="2129766" y="477518"/>
                  </a:lnTo>
                  <a:lnTo>
                    <a:pt x="2155020" y="512912"/>
                  </a:lnTo>
                  <a:lnTo>
                    <a:pt x="2178955" y="549213"/>
                  </a:lnTo>
                  <a:lnTo>
                    <a:pt x="2201537" y="586371"/>
                  </a:lnTo>
                  <a:lnTo>
                    <a:pt x="2222736" y="624332"/>
                  </a:lnTo>
                  <a:lnTo>
                    <a:pt x="2242522" y="663048"/>
                  </a:lnTo>
                  <a:lnTo>
                    <a:pt x="2260871" y="702468"/>
                  </a:lnTo>
                  <a:lnTo>
                    <a:pt x="2277757" y="742537"/>
                  </a:lnTo>
                  <a:lnTo>
                    <a:pt x="2293156" y="783198"/>
                  </a:lnTo>
                  <a:lnTo>
                    <a:pt x="2307047" y="824399"/>
                  </a:lnTo>
                  <a:lnTo>
                    <a:pt x="2319414" y="866084"/>
                  </a:lnTo>
                  <a:lnTo>
                    <a:pt x="2330238" y="908197"/>
                  </a:lnTo>
                  <a:lnTo>
                    <a:pt x="2339504" y="950678"/>
                  </a:lnTo>
                  <a:lnTo>
                    <a:pt x="2347200" y="993471"/>
                  </a:lnTo>
                  <a:lnTo>
                    <a:pt x="2353316" y="1036520"/>
                  </a:lnTo>
                  <a:lnTo>
                    <a:pt x="2357844" y="1079765"/>
                  </a:lnTo>
                  <a:lnTo>
                    <a:pt x="2360776" y="1123145"/>
                  </a:lnTo>
                  <a:lnTo>
                    <a:pt x="2362110" y="1166604"/>
                  </a:lnTo>
                  <a:lnTo>
                    <a:pt x="2362199" y="1181099"/>
                  </a:lnTo>
                  <a:close/>
                </a:path>
              </a:pathLst>
            </a:custGeom>
            <a:ln w="19049">
              <a:solidFill>
                <a:srgbClr val="739EC7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39" name="object 39" descr="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038038" y="4730859"/>
            <a:ext cx="2119351" cy="167870"/>
          </a:xfrm>
          <a:prstGeom prst="rect">
            <a:avLst/>
          </a:prstGeom>
        </p:spPr>
      </p:pic>
      <p:grpSp>
        <p:nvGrpSpPr>
          <p:cNvPr id="40" name="object 40" descr=""/>
          <p:cNvGrpSpPr/>
          <p:nvPr/>
        </p:nvGrpSpPr>
        <p:grpSpPr>
          <a:xfrm>
            <a:off x="8810624" y="2171699"/>
            <a:ext cx="2381250" cy="2381250"/>
            <a:chOff x="8810624" y="2171699"/>
            <a:chExt cx="2381250" cy="2381250"/>
          </a:xfrm>
        </p:grpSpPr>
        <p:pic>
          <p:nvPicPr>
            <p:cNvPr id="41" name="object 41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810624" y="2176710"/>
              <a:ext cx="2381249" cy="2374900"/>
            </a:xfrm>
            <a:prstGeom prst="rect">
              <a:avLst/>
            </a:prstGeom>
          </p:spPr>
        </p:pic>
        <p:sp>
          <p:nvSpPr>
            <p:cNvPr id="42" name="object 42" descr=""/>
            <p:cNvSpPr/>
            <p:nvPr/>
          </p:nvSpPr>
          <p:spPr>
            <a:xfrm>
              <a:off x="8820149" y="2181224"/>
              <a:ext cx="2362200" cy="2362200"/>
            </a:xfrm>
            <a:custGeom>
              <a:avLst/>
              <a:gdLst/>
              <a:ahLst/>
              <a:cxnLst/>
              <a:rect l="l" t="t" r="r" b="b"/>
              <a:pathLst>
                <a:path w="2362200" h="2362200">
                  <a:moveTo>
                    <a:pt x="2362199" y="1181099"/>
                  </a:moveTo>
                  <a:lnTo>
                    <a:pt x="2361399" y="1224571"/>
                  </a:lnTo>
                  <a:lnTo>
                    <a:pt x="2358999" y="1267987"/>
                  </a:lnTo>
                  <a:lnTo>
                    <a:pt x="2355003" y="1311284"/>
                  </a:lnTo>
                  <a:lnTo>
                    <a:pt x="2349414" y="1354402"/>
                  </a:lnTo>
                  <a:lnTo>
                    <a:pt x="2342245" y="1397287"/>
                  </a:lnTo>
                  <a:lnTo>
                    <a:pt x="2333500" y="1439880"/>
                  </a:lnTo>
                  <a:lnTo>
                    <a:pt x="2323195" y="1482122"/>
                  </a:lnTo>
                  <a:lnTo>
                    <a:pt x="2311342" y="1523955"/>
                  </a:lnTo>
                  <a:lnTo>
                    <a:pt x="2297956" y="1565322"/>
                  </a:lnTo>
                  <a:lnTo>
                    <a:pt x="2283056" y="1606171"/>
                  </a:lnTo>
                  <a:lnTo>
                    <a:pt x="2266663" y="1646444"/>
                  </a:lnTo>
                  <a:lnTo>
                    <a:pt x="2248798" y="1686084"/>
                  </a:lnTo>
                  <a:lnTo>
                    <a:pt x="2229490" y="1725041"/>
                  </a:lnTo>
                  <a:lnTo>
                    <a:pt x="2208758" y="1763261"/>
                  </a:lnTo>
                  <a:lnTo>
                    <a:pt x="2186632" y="1800693"/>
                  </a:lnTo>
                  <a:lnTo>
                    <a:pt x="2163146" y="1837283"/>
                  </a:lnTo>
                  <a:lnTo>
                    <a:pt x="2138330" y="1872984"/>
                  </a:lnTo>
                  <a:lnTo>
                    <a:pt x="2112215" y="1907749"/>
                  </a:lnTo>
                  <a:lnTo>
                    <a:pt x="2084837" y="1941529"/>
                  </a:lnTo>
                  <a:lnTo>
                    <a:pt x="2056237" y="1974277"/>
                  </a:lnTo>
                  <a:lnTo>
                    <a:pt x="2026449" y="2005950"/>
                  </a:lnTo>
                  <a:lnTo>
                    <a:pt x="1995515" y="2036507"/>
                  </a:lnTo>
                  <a:lnTo>
                    <a:pt x="1963478" y="2065905"/>
                  </a:lnTo>
                  <a:lnTo>
                    <a:pt x="1930381" y="2094102"/>
                  </a:lnTo>
                  <a:lnTo>
                    <a:pt x="1896269" y="2121061"/>
                  </a:lnTo>
                  <a:lnTo>
                    <a:pt x="1861185" y="2146748"/>
                  </a:lnTo>
                  <a:lnTo>
                    <a:pt x="1825180" y="2171126"/>
                  </a:lnTo>
                  <a:lnTo>
                    <a:pt x="1788305" y="2194162"/>
                  </a:lnTo>
                  <a:lnTo>
                    <a:pt x="1750607" y="2215825"/>
                  </a:lnTo>
                  <a:lnTo>
                    <a:pt x="1712134" y="2236086"/>
                  </a:lnTo>
                  <a:lnTo>
                    <a:pt x="1672942" y="2254918"/>
                  </a:lnTo>
                  <a:lnTo>
                    <a:pt x="1633085" y="2272293"/>
                  </a:lnTo>
                  <a:lnTo>
                    <a:pt x="1592615" y="2288189"/>
                  </a:lnTo>
                  <a:lnTo>
                    <a:pt x="1551586" y="2302587"/>
                  </a:lnTo>
                  <a:lnTo>
                    <a:pt x="1510056" y="2315464"/>
                  </a:lnTo>
                  <a:lnTo>
                    <a:pt x="1468082" y="2326803"/>
                  </a:lnTo>
                  <a:lnTo>
                    <a:pt x="1425718" y="2336589"/>
                  </a:lnTo>
                  <a:lnTo>
                    <a:pt x="1383021" y="2344811"/>
                  </a:lnTo>
                  <a:lnTo>
                    <a:pt x="1340051" y="2351455"/>
                  </a:lnTo>
                  <a:lnTo>
                    <a:pt x="1296868" y="2356512"/>
                  </a:lnTo>
                  <a:lnTo>
                    <a:pt x="1253526" y="2359976"/>
                  </a:lnTo>
                  <a:lnTo>
                    <a:pt x="1210085" y="2361843"/>
                  </a:lnTo>
                  <a:lnTo>
                    <a:pt x="1181099" y="2362199"/>
                  </a:lnTo>
                  <a:lnTo>
                    <a:pt x="1166604" y="2362110"/>
                  </a:lnTo>
                  <a:lnTo>
                    <a:pt x="1123145" y="2360776"/>
                  </a:lnTo>
                  <a:lnTo>
                    <a:pt x="1079765" y="2357844"/>
                  </a:lnTo>
                  <a:lnTo>
                    <a:pt x="1036520" y="2353317"/>
                  </a:lnTo>
                  <a:lnTo>
                    <a:pt x="993471" y="2347201"/>
                  </a:lnTo>
                  <a:lnTo>
                    <a:pt x="950677" y="2339505"/>
                  </a:lnTo>
                  <a:lnTo>
                    <a:pt x="908197" y="2330239"/>
                  </a:lnTo>
                  <a:lnTo>
                    <a:pt x="866084" y="2319415"/>
                  </a:lnTo>
                  <a:lnTo>
                    <a:pt x="824398" y="2307048"/>
                  </a:lnTo>
                  <a:lnTo>
                    <a:pt x="783198" y="2293156"/>
                  </a:lnTo>
                  <a:lnTo>
                    <a:pt x="742536" y="2277758"/>
                  </a:lnTo>
                  <a:lnTo>
                    <a:pt x="702467" y="2260872"/>
                  </a:lnTo>
                  <a:lnTo>
                    <a:pt x="663047" y="2242523"/>
                  </a:lnTo>
                  <a:lnTo>
                    <a:pt x="624332" y="2222736"/>
                  </a:lnTo>
                  <a:lnTo>
                    <a:pt x="586370" y="2201538"/>
                  </a:lnTo>
                  <a:lnTo>
                    <a:pt x="549213" y="2178955"/>
                  </a:lnTo>
                  <a:lnTo>
                    <a:pt x="512912" y="2155020"/>
                  </a:lnTo>
                  <a:lnTo>
                    <a:pt x="477519" y="2129767"/>
                  </a:lnTo>
                  <a:lnTo>
                    <a:pt x="443079" y="2103229"/>
                  </a:lnTo>
                  <a:lnTo>
                    <a:pt x="409637" y="2075439"/>
                  </a:lnTo>
                  <a:lnTo>
                    <a:pt x="377240" y="2046436"/>
                  </a:lnTo>
                  <a:lnTo>
                    <a:pt x="345935" y="2016263"/>
                  </a:lnTo>
                  <a:lnTo>
                    <a:pt x="315762" y="1984958"/>
                  </a:lnTo>
                  <a:lnTo>
                    <a:pt x="286760" y="1952561"/>
                  </a:lnTo>
                  <a:lnTo>
                    <a:pt x="258970" y="1919120"/>
                  </a:lnTo>
                  <a:lnTo>
                    <a:pt x="232431" y="1884680"/>
                  </a:lnTo>
                  <a:lnTo>
                    <a:pt x="207177" y="1849286"/>
                  </a:lnTo>
                  <a:lnTo>
                    <a:pt x="183242" y="1812985"/>
                  </a:lnTo>
                  <a:lnTo>
                    <a:pt x="160660" y="1775828"/>
                  </a:lnTo>
                  <a:lnTo>
                    <a:pt x="139462" y="1737866"/>
                  </a:lnTo>
                  <a:lnTo>
                    <a:pt x="119675" y="1699150"/>
                  </a:lnTo>
                  <a:lnTo>
                    <a:pt x="101326" y="1659730"/>
                  </a:lnTo>
                  <a:lnTo>
                    <a:pt x="84440" y="1619661"/>
                  </a:lnTo>
                  <a:lnTo>
                    <a:pt x="69041" y="1579000"/>
                  </a:lnTo>
                  <a:lnTo>
                    <a:pt x="55149" y="1537800"/>
                  </a:lnTo>
                  <a:lnTo>
                    <a:pt x="42784" y="1496114"/>
                  </a:lnTo>
                  <a:lnTo>
                    <a:pt x="31960" y="1454001"/>
                  </a:lnTo>
                  <a:lnTo>
                    <a:pt x="22693" y="1411520"/>
                  </a:lnTo>
                  <a:lnTo>
                    <a:pt x="14997" y="1368728"/>
                  </a:lnTo>
                  <a:lnTo>
                    <a:pt x="8882" y="1325679"/>
                  </a:lnTo>
                  <a:lnTo>
                    <a:pt x="4355" y="1282434"/>
                  </a:lnTo>
                  <a:lnTo>
                    <a:pt x="1422" y="1239053"/>
                  </a:lnTo>
                  <a:lnTo>
                    <a:pt x="88" y="1195594"/>
                  </a:lnTo>
                  <a:lnTo>
                    <a:pt x="0" y="1181099"/>
                  </a:lnTo>
                  <a:lnTo>
                    <a:pt x="88" y="1166604"/>
                  </a:lnTo>
                  <a:lnTo>
                    <a:pt x="1422" y="1123145"/>
                  </a:lnTo>
                  <a:lnTo>
                    <a:pt x="4355" y="1079765"/>
                  </a:lnTo>
                  <a:lnTo>
                    <a:pt x="8882" y="1036520"/>
                  </a:lnTo>
                  <a:lnTo>
                    <a:pt x="14998" y="993471"/>
                  </a:lnTo>
                  <a:lnTo>
                    <a:pt x="22694" y="950678"/>
                  </a:lnTo>
                  <a:lnTo>
                    <a:pt x="31960" y="908197"/>
                  </a:lnTo>
                  <a:lnTo>
                    <a:pt x="42784" y="866085"/>
                  </a:lnTo>
                  <a:lnTo>
                    <a:pt x="55150" y="824399"/>
                  </a:lnTo>
                  <a:lnTo>
                    <a:pt x="69041" y="783198"/>
                  </a:lnTo>
                  <a:lnTo>
                    <a:pt x="84440" y="742537"/>
                  </a:lnTo>
                  <a:lnTo>
                    <a:pt x="101326" y="702468"/>
                  </a:lnTo>
                  <a:lnTo>
                    <a:pt x="119675" y="663048"/>
                  </a:lnTo>
                  <a:lnTo>
                    <a:pt x="139462" y="624332"/>
                  </a:lnTo>
                  <a:lnTo>
                    <a:pt x="160660" y="586371"/>
                  </a:lnTo>
                  <a:lnTo>
                    <a:pt x="183242" y="549213"/>
                  </a:lnTo>
                  <a:lnTo>
                    <a:pt x="207177" y="512912"/>
                  </a:lnTo>
                  <a:lnTo>
                    <a:pt x="232431" y="477518"/>
                  </a:lnTo>
                  <a:lnTo>
                    <a:pt x="258970" y="443078"/>
                  </a:lnTo>
                  <a:lnTo>
                    <a:pt x="286760" y="409637"/>
                  </a:lnTo>
                  <a:lnTo>
                    <a:pt x="315761" y="377240"/>
                  </a:lnTo>
                  <a:lnTo>
                    <a:pt x="345935" y="345935"/>
                  </a:lnTo>
                  <a:lnTo>
                    <a:pt x="377241" y="315762"/>
                  </a:lnTo>
                  <a:lnTo>
                    <a:pt x="409637" y="286760"/>
                  </a:lnTo>
                  <a:lnTo>
                    <a:pt x="443078" y="258970"/>
                  </a:lnTo>
                  <a:lnTo>
                    <a:pt x="477518" y="232431"/>
                  </a:lnTo>
                  <a:lnTo>
                    <a:pt x="512911" y="207177"/>
                  </a:lnTo>
                  <a:lnTo>
                    <a:pt x="549212" y="183242"/>
                  </a:lnTo>
                  <a:lnTo>
                    <a:pt x="586370" y="160660"/>
                  </a:lnTo>
                  <a:lnTo>
                    <a:pt x="624332" y="139462"/>
                  </a:lnTo>
                  <a:lnTo>
                    <a:pt x="663047" y="119675"/>
                  </a:lnTo>
                  <a:lnTo>
                    <a:pt x="702467" y="101326"/>
                  </a:lnTo>
                  <a:lnTo>
                    <a:pt x="742536" y="84440"/>
                  </a:lnTo>
                  <a:lnTo>
                    <a:pt x="783198" y="69042"/>
                  </a:lnTo>
                  <a:lnTo>
                    <a:pt x="824398" y="55150"/>
                  </a:lnTo>
                  <a:lnTo>
                    <a:pt x="866084" y="42784"/>
                  </a:lnTo>
                  <a:lnTo>
                    <a:pt x="908196" y="31960"/>
                  </a:lnTo>
                  <a:lnTo>
                    <a:pt x="950677" y="22694"/>
                  </a:lnTo>
                  <a:lnTo>
                    <a:pt x="993471" y="14998"/>
                  </a:lnTo>
                  <a:lnTo>
                    <a:pt x="1036520" y="8882"/>
                  </a:lnTo>
                  <a:lnTo>
                    <a:pt x="1079765" y="4355"/>
                  </a:lnTo>
                  <a:lnTo>
                    <a:pt x="1123145" y="1422"/>
                  </a:lnTo>
                  <a:lnTo>
                    <a:pt x="1166604" y="88"/>
                  </a:lnTo>
                  <a:lnTo>
                    <a:pt x="1181099" y="0"/>
                  </a:lnTo>
                  <a:lnTo>
                    <a:pt x="1195595" y="88"/>
                  </a:lnTo>
                  <a:lnTo>
                    <a:pt x="1239053" y="1422"/>
                  </a:lnTo>
                  <a:lnTo>
                    <a:pt x="1282434" y="4355"/>
                  </a:lnTo>
                  <a:lnTo>
                    <a:pt x="1325678" y="8882"/>
                  </a:lnTo>
                  <a:lnTo>
                    <a:pt x="1368726" y="14998"/>
                  </a:lnTo>
                  <a:lnTo>
                    <a:pt x="1411519" y="22694"/>
                  </a:lnTo>
                  <a:lnTo>
                    <a:pt x="1453999" y="31960"/>
                  </a:lnTo>
                  <a:lnTo>
                    <a:pt x="1496113" y="42784"/>
                  </a:lnTo>
                  <a:lnTo>
                    <a:pt x="1537799" y="55150"/>
                  </a:lnTo>
                  <a:lnTo>
                    <a:pt x="1578998" y="69042"/>
                  </a:lnTo>
                  <a:lnTo>
                    <a:pt x="1619659" y="84440"/>
                  </a:lnTo>
                  <a:lnTo>
                    <a:pt x="1659728" y="101326"/>
                  </a:lnTo>
                  <a:lnTo>
                    <a:pt x="1699149" y="119675"/>
                  </a:lnTo>
                  <a:lnTo>
                    <a:pt x="1737865" y="139462"/>
                  </a:lnTo>
                  <a:lnTo>
                    <a:pt x="1775827" y="160660"/>
                  </a:lnTo>
                  <a:lnTo>
                    <a:pt x="1812984" y="183243"/>
                  </a:lnTo>
                  <a:lnTo>
                    <a:pt x="1849284" y="207177"/>
                  </a:lnTo>
                  <a:lnTo>
                    <a:pt x="1884679" y="232431"/>
                  </a:lnTo>
                  <a:lnTo>
                    <a:pt x="1919120" y="258970"/>
                  </a:lnTo>
                  <a:lnTo>
                    <a:pt x="1952562" y="286760"/>
                  </a:lnTo>
                  <a:lnTo>
                    <a:pt x="1984958" y="315762"/>
                  </a:lnTo>
                  <a:lnTo>
                    <a:pt x="2016262" y="345935"/>
                  </a:lnTo>
                  <a:lnTo>
                    <a:pt x="2046436" y="377240"/>
                  </a:lnTo>
                  <a:lnTo>
                    <a:pt x="2075438" y="409637"/>
                  </a:lnTo>
                  <a:lnTo>
                    <a:pt x="2103228" y="443078"/>
                  </a:lnTo>
                  <a:lnTo>
                    <a:pt x="2129767" y="477518"/>
                  </a:lnTo>
                  <a:lnTo>
                    <a:pt x="2155020" y="512912"/>
                  </a:lnTo>
                  <a:lnTo>
                    <a:pt x="2178954" y="549213"/>
                  </a:lnTo>
                  <a:lnTo>
                    <a:pt x="2201537" y="586371"/>
                  </a:lnTo>
                  <a:lnTo>
                    <a:pt x="2222736" y="624332"/>
                  </a:lnTo>
                  <a:lnTo>
                    <a:pt x="2242522" y="663048"/>
                  </a:lnTo>
                  <a:lnTo>
                    <a:pt x="2260871" y="702468"/>
                  </a:lnTo>
                  <a:lnTo>
                    <a:pt x="2277757" y="742537"/>
                  </a:lnTo>
                  <a:lnTo>
                    <a:pt x="2293156" y="783198"/>
                  </a:lnTo>
                  <a:lnTo>
                    <a:pt x="2307049" y="824399"/>
                  </a:lnTo>
                  <a:lnTo>
                    <a:pt x="2319415" y="866084"/>
                  </a:lnTo>
                  <a:lnTo>
                    <a:pt x="2330238" y="908197"/>
                  </a:lnTo>
                  <a:lnTo>
                    <a:pt x="2339504" y="950678"/>
                  </a:lnTo>
                  <a:lnTo>
                    <a:pt x="2347199" y="993471"/>
                  </a:lnTo>
                  <a:lnTo>
                    <a:pt x="2353316" y="1036520"/>
                  </a:lnTo>
                  <a:lnTo>
                    <a:pt x="2357844" y="1079765"/>
                  </a:lnTo>
                  <a:lnTo>
                    <a:pt x="2360776" y="1123145"/>
                  </a:lnTo>
                  <a:lnTo>
                    <a:pt x="2362110" y="1166604"/>
                  </a:lnTo>
                  <a:lnTo>
                    <a:pt x="2362199" y="1181099"/>
                  </a:lnTo>
                  <a:close/>
                </a:path>
              </a:pathLst>
            </a:custGeom>
            <a:ln w="19049">
              <a:solidFill>
                <a:srgbClr val="739EC7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3" name="object 43" descr=""/>
          <p:cNvGrpSpPr/>
          <p:nvPr/>
        </p:nvGrpSpPr>
        <p:grpSpPr>
          <a:xfrm>
            <a:off x="9453867" y="4731325"/>
            <a:ext cx="453390" cy="167640"/>
            <a:chOff x="9453867" y="4731325"/>
            <a:chExt cx="453390" cy="167640"/>
          </a:xfrm>
        </p:grpSpPr>
        <p:pic>
          <p:nvPicPr>
            <p:cNvPr id="44" name="object 44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453867" y="4743312"/>
              <a:ext cx="334898" cy="155418"/>
            </a:xfrm>
            <a:prstGeom prst="rect">
              <a:avLst/>
            </a:prstGeom>
          </p:spPr>
        </p:pic>
        <p:pic>
          <p:nvPicPr>
            <p:cNvPr id="45" name="object 45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810939" y="4731325"/>
              <a:ext cx="95783" cy="164606"/>
            </a:xfrm>
            <a:prstGeom prst="rect">
              <a:avLst/>
            </a:prstGeom>
          </p:spPr>
        </p:pic>
      </p:grpSp>
      <p:grpSp>
        <p:nvGrpSpPr>
          <p:cNvPr id="46" name="object 46" descr=""/>
          <p:cNvGrpSpPr/>
          <p:nvPr/>
        </p:nvGrpSpPr>
        <p:grpSpPr>
          <a:xfrm>
            <a:off x="9986505" y="4731325"/>
            <a:ext cx="561340" cy="167640"/>
            <a:chOff x="9986505" y="4731325"/>
            <a:chExt cx="561340" cy="167640"/>
          </a:xfrm>
        </p:grpSpPr>
        <p:pic>
          <p:nvPicPr>
            <p:cNvPr id="47" name="object 47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986505" y="4743312"/>
              <a:ext cx="213740" cy="155418"/>
            </a:xfrm>
            <a:prstGeom prst="rect">
              <a:avLst/>
            </a:prstGeom>
          </p:spPr>
        </p:pic>
        <p:pic>
          <p:nvPicPr>
            <p:cNvPr id="48" name="object 48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226305" y="4731325"/>
              <a:ext cx="213056" cy="167404"/>
            </a:xfrm>
            <a:prstGeom prst="rect">
              <a:avLst/>
            </a:prstGeom>
          </p:spPr>
        </p:pic>
        <p:pic>
          <p:nvPicPr>
            <p:cNvPr id="49" name="object 49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0461536" y="4778656"/>
              <a:ext cx="86182" cy="120074"/>
            </a:xfrm>
            <a:prstGeom prst="rect">
              <a:avLst/>
            </a:prstGeom>
          </p:spPr>
        </p:pic>
      </p:grpSp>
      <p:grpSp>
        <p:nvGrpSpPr>
          <p:cNvPr id="50" name="object 50" descr=""/>
          <p:cNvGrpSpPr/>
          <p:nvPr/>
        </p:nvGrpSpPr>
        <p:grpSpPr>
          <a:xfrm>
            <a:off x="0" y="5905499"/>
            <a:ext cx="12192000" cy="952500"/>
            <a:chOff x="0" y="5905499"/>
            <a:chExt cx="12192000" cy="952500"/>
          </a:xfrm>
        </p:grpSpPr>
        <p:sp>
          <p:nvSpPr>
            <p:cNvPr id="51" name="object 51" descr=""/>
            <p:cNvSpPr/>
            <p:nvPr/>
          </p:nvSpPr>
          <p:spPr>
            <a:xfrm>
              <a:off x="0" y="5905499"/>
              <a:ext cx="12192000" cy="952500"/>
            </a:xfrm>
            <a:custGeom>
              <a:avLst/>
              <a:gdLst/>
              <a:ahLst/>
              <a:cxnLst/>
              <a:rect l="l" t="t" r="r" b="b"/>
              <a:pathLst>
                <a:path w="12192000" h="952500">
                  <a:moveTo>
                    <a:pt x="12191999" y="952499"/>
                  </a:moveTo>
                  <a:lnTo>
                    <a:pt x="0" y="952499"/>
                  </a:lnTo>
                  <a:lnTo>
                    <a:pt x="0" y="0"/>
                  </a:lnTo>
                  <a:lnTo>
                    <a:pt x="12191999" y="0"/>
                  </a:lnTo>
                  <a:lnTo>
                    <a:pt x="12191999" y="952499"/>
                  </a:lnTo>
                  <a:close/>
                </a:path>
              </a:pathLst>
            </a:custGeom>
            <a:solidFill>
              <a:srgbClr val="739EC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2" name="object 52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588382" y="6272503"/>
              <a:ext cx="1928812" cy="206546"/>
            </a:xfrm>
            <a:prstGeom prst="rect">
              <a:avLst/>
            </a:prstGeom>
          </p:spPr>
        </p:pic>
        <p:pic>
          <p:nvPicPr>
            <p:cNvPr id="53" name="object 53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539769" y="6296313"/>
              <a:ext cx="440626" cy="182736"/>
            </a:xfrm>
            <a:prstGeom prst="rect">
              <a:avLst/>
            </a:prstGeom>
          </p:spPr>
        </p:pic>
        <p:sp>
          <p:nvSpPr>
            <p:cNvPr id="54" name="object 54" descr=""/>
            <p:cNvSpPr/>
            <p:nvPr/>
          </p:nvSpPr>
          <p:spPr>
            <a:xfrm>
              <a:off x="7008114" y="6272503"/>
              <a:ext cx="40640" cy="203200"/>
            </a:xfrm>
            <a:custGeom>
              <a:avLst/>
              <a:gdLst/>
              <a:ahLst/>
              <a:cxnLst/>
              <a:rect l="l" t="t" r="r" b="b"/>
              <a:pathLst>
                <a:path w="40640" h="203200">
                  <a:moveTo>
                    <a:pt x="36575" y="203104"/>
                  </a:moveTo>
                  <a:lnTo>
                    <a:pt x="3714" y="203104"/>
                  </a:lnTo>
                  <a:lnTo>
                    <a:pt x="3714" y="62250"/>
                  </a:lnTo>
                  <a:lnTo>
                    <a:pt x="36575" y="62250"/>
                  </a:lnTo>
                  <a:lnTo>
                    <a:pt x="36575" y="203104"/>
                  </a:lnTo>
                  <a:close/>
                </a:path>
                <a:path w="40640" h="203200">
                  <a:moveTo>
                    <a:pt x="26193" y="37580"/>
                  </a:moveTo>
                  <a:lnTo>
                    <a:pt x="14382" y="37580"/>
                  </a:lnTo>
                  <a:lnTo>
                    <a:pt x="9524" y="35858"/>
                  </a:lnTo>
                  <a:lnTo>
                    <a:pt x="1904" y="28973"/>
                  </a:lnTo>
                  <a:lnTo>
                    <a:pt x="0" y="24479"/>
                  </a:lnTo>
                  <a:lnTo>
                    <a:pt x="0" y="13387"/>
                  </a:lnTo>
                  <a:lnTo>
                    <a:pt x="1904" y="8845"/>
                  </a:lnTo>
                  <a:lnTo>
                    <a:pt x="9524" y="1769"/>
                  </a:lnTo>
                  <a:lnTo>
                    <a:pt x="14382" y="0"/>
                  </a:lnTo>
                  <a:lnTo>
                    <a:pt x="26193" y="0"/>
                  </a:lnTo>
                  <a:lnTo>
                    <a:pt x="31051" y="1769"/>
                  </a:lnTo>
                  <a:lnTo>
                    <a:pt x="38671" y="8845"/>
                  </a:lnTo>
                  <a:lnTo>
                    <a:pt x="40576" y="13387"/>
                  </a:lnTo>
                  <a:lnTo>
                    <a:pt x="40576" y="24479"/>
                  </a:lnTo>
                  <a:lnTo>
                    <a:pt x="38671" y="28973"/>
                  </a:lnTo>
                  <a:lnTo>
                    <a:pt x="31051" y="35858"/>
                  </a:lnTo>
                  <a:lnTo>
                    <a:pt x="26193" y="375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5" name="object 55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086695" y="6331311"/>
              <a:ext cx="119729" cy="144295"/>
            </a:xfrm>
            <a:prstGeom prst="rect">
              <a:avLst/>
            </a:prstGeom>
          </p:spPr>
        </p:pic>
        <p:sp>
          <p:nvSpPr>
            <p:cNvPr id="56" name="object 56" descr=""/>
            <p:cNvSpPr/>
            <p:nvPr/>
          </p:nvSpPr>
          <p:spPr>
            <a:xfrm>
              <a:off x="7243857" y="6434298"/>
              <a:ext cx="43180" cy="45085"/>
            </a:xfrm>
            <a:custGeom>
              <a:avLst/>
              <a:gdLst/>
              <a:ahLst/>
              <a:cxnLst/>
              <a:rect l="l" t="t" r="r" b="b"/>
              <a:pathLst>
                <a:path w="43179" h="45085">
                  <a:moveTo>
                    <a:pt x="27527" y="44751"/>
                  </a:moveTo>
                  <a:lnTo>
                    <a:pt x="21431" y="44751"/>
                  </a:lnTo>
                  <a:lnTo>
                    <a:pt x="15335" y="44751"/>
                  </a:lnTo>
                  <a:lnTo>
                    <a:pt x="10239" y="42648"/>
                  </a:lnTo>
                  <a:lnTo>
                    <a:pt x="2047" y="34233"/>
                  </a:lnTo>
                  <a:lnTo>
                    <a:pt x="0" y="28878"/>
                  </a:lnTo>
                  <a:lnTo>
                    <a:pt x="0" y="15873"/>
                  </a:lnTo>
                  <a:lnTo>
                    <a:pt x="2047" y="10518"/>
                  </a:lnTo>
                  <a:lnTo>
                    <a:pt x="10239" y="2103"/>
                  </a:lnTo>
                  <a:lnTo>
                    <a:pt x="15335" y="0"/>
                  </a:lnTo>
                  <a:lnTo>
                    <a:pt x="27527" y="0"/>
                  </a:lnTo>
                  <a:lnTo>
                    <a:pt x="32575" y="2103"/>
                  </a:lnTo>
                  <a:lnTo>
                    <a:pt x="40576" y="10518"/>
                  </a:lnTo>
                  <a:lnTo>
                    <a:pt x="42576" y="15873"/>
                  </a:lnTo>
                  <a:lnTo>
                    <a:pt x="42576" y="28878"/>
                  </a:lnTo>
                  <a:lnTo>
                    <a:pt x="40576" y="34233"/>
                  </a:lnTo>
                  <a:lnTo>
                    <a:pt x="32575" y="42648"/>
                  </a:lnTo>
                  <a:lnTo>
                    <a:pt x="27527" y="447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7" name="object 57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477315" y="6331311"/>
              <a:ext cx="122586" cy="147738"/>
            </a:xfrm>
            <a:prstGeom prst="rect">
              <a:avLst/>
            </a:prstGeom>
          </p:spPr>
        </p:pic>
        <p:pic>
          <p:nvPicPr>
            <p:cNvPr id="58" name="object 58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316723" y="6273076"/>
              <a:ext cx="128015" cy="205973"/>
            </a:xfrm>
            <a:prstGeom prst="rect">
              <a:avLst/>
            </a:prstGeom>
          </p:spPr>
        </p:pic>
        <p:pic>
          <p:nvPicPr>
            <p:cNvPr id="59" name="object 59" descr="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0839449" y="6353174"/>
              <a:ext cx="1352549" cy="50482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4200525" cy="6858000"/>
            <a:chOff x="0" y="0"/>
            <a:chExt cx="4200525" cy="6858000"/>
          </a:xfrm>
        </p:grpSpPr>
        <p:sp>
          <p:nvSpPr>
            <p:cNvPr id="3" name="object 3" descr=""/>
            <p:cNvSpPr/>
            <p:nvPr/>
          </p:nvSpPr>
          <p:spPr>
            <a:xfrm>
              <a:off x="0" y="0"/>
              <a:ext cx="4200525" cy="6858000"/>
            </a:xfrm>
            <a:custGeom>
              <a:avLst/>
              <a:gdLst/>
              <a:ahLst/>
              <a:cxnLst/>
              <a:rect l="l" t="t" r="r" b="b"/>
              <a:pathLst>
                <a:path w="4200525" h="6858000">
                  <a:moveTo>
                    <a:pt x="0" y="0"/>
                  </a:moveTo>
                  <a:lnTo>
                    <a:pt x="4200524" y="0"/>
                  </a:lnTo>
                  <a:lnTo>
                    <a:pt x="4200524" y="6857999"/>
                  </a:lnTo>
                  <a:lnTo>
                    <a:pt x="0" y="68579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39EC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574852" y="2847974"/>
              <a:ext cx="3042285" cy="1316355"/>
            </a:xfrm>
            <a:custGeom>
              <a:avLst/>
              <a:gdLst/>
              <a:ahLst/>
              <a:cxnLst/>
              <a:rect l="l" t="t" r="r" b="b"/>
              <a:pathLst>
                <a:path w="3042285" h="1316354">
                  <a:moveTo>
                    <a:pt x="335635" y="287350"/>
                  </a:moveTo>
                  <a:lnTo>
                    <a:pt x="278384" y="287350"/>
                  </a:lnTo>
                  <a:lnTo>
                    <a:pt x="278384" y="89573"/>
                  </a:lnTo>
                  <a:lnTo>
                    <a:pt x="278384" y="12903"/>
                  </a:lnTo>
                  <a:lnTo>
                    <a:pt x="204673" y="12903"/>
                  </a:lnTo>
                  <a:lnTo>
                    <a:pt x="204673" y="89573"/>
                  </a:lnTo>
                  <a:lnTo>
                    <a:pt x="204089" y="98488"/>
                  </a:lnTo>
                  <a:lnTo>
                    <a:pt x="202171" y="136867"/>
                  </a:lnTo>
                  <a:lnTo>
                    <a:pt x="201091" y="287350"/>
                  </a:lnTo>
                  <a:lnTo>
                    <a:pt x="81584" y="287350"/>
                  </a:lnTo>
                  <a:lnTo>
                    <a:pt x="164604" y="160515"/>
                  </a:lnTo>
                  <a:lnTo>
                    <a:pt x="183921" y="124688"/>
                  </a:lnTo>
                  <a:lnTo>
                    <a:pt x="201815" y="89573"/>
                  </a:lnTo>
                  <a:lnTo>
                    <a:pt x="204673" y="89573"/>
                  </a:lnTo>
                  <a:lnTo>
                    <a:pt x="204673" y="12903"/>
                  </a:lnTo>
                  <a:lnTo>
                    <a:pt x="180340" y="12903"/>
                  </a:lnTo>
                  <a:lnTo>
                    <a:pt x="0" y="295224"/>
                  </a:lnTo>
                  <a:lnTo>
                    <a:pt x="0" y="351116"/>
                  </a:lnTo>
                  <a:lnTo>
                    <a:pt x="201091" y="351116"/>
                  </a:lnTo>
                  <a:lnTo>
                    <a:pt x="201091" y="468630"/>
                  </a:lnTo>
                  <a:lnTo>
                    <a:pt x="278384" y="468630"/>
                  </a:lnTo>
                  <a:lnTo>
                    <a:pt x="278384" y="351116"/>
                  </a:lnTo>
                  <a:lnTo>
                    <a:pt x="335635" y="351116"/>
                  </a:lnTo>
                  <a:lnTo>
                    <a:pt x="335635" y="287350"/>
                  </a:lnTo>
                  <a:close/>
                </a:path>
                <a:path w="3042285" h="1316354">
                  <a:moveTo>
                    <a:pt x="905306" y="468630"/>
                  </a:moveTo>
                  <a:lnTo>
                    <a:pt x="800608" y="285191"/>
                  </a:lnTo>
                  <a:lnTo>
                    <a:pt x="793661" y="273011"/>
                  </a:lnTo>
                  <a:lnTo>
                    <a:pt x="813714" y="264680"/>
                  </a:lnTo>
                  <a:lnTo>
                    <a:pt x="831684" y="254025"/>
                  </a:lnTo>
                  <a:lnTo>
                    <a:pt x="861288" y="225717"/>
                  </a:lnTo>
                  <a:lnTo>
                    <a:pt x="880338" y="187566"/>
                  </a:lnTo>
                  <a:lnTo>
                    <a:pt x="886701" y="139014"/>
                  </a:lnTo>
                  <a:lnTo>
                    <a:pt x="885875" y="120167"/>
                  </a:lnTo>
                  <a:lnTo>
                    <a:pt x="873455" y="73101"/>
                  </a:lnTo>
                  <a:lnTo>
                    <a:pt x="848156" y="39166"/>
                  </a:lnTo>
                  <a:lnTo>
                    <a:pt x="812266" y="16573"/>
                  </a:lnTo>
                  <a:lnTo>
                    <a:pt x="805116" y="13919"/>
                  </a:lnTo>
                  <a:lnTo>
                    <a:pt x="805116" y="139014"/>
                  </a:lnTo>
                  <a:lnTo>
                    <a:pt x="803516" y="157822"/>
                  </a:lnTo>
                  <a:lnTo>
                    <a:pt x="779703" y="199212"/>
                  </a:lnTo>
                  <a:lnTo>
                    <a:pt x="728916" y="218020"/>
                  </a:lnTo>
                  <a:lnTo>
                    <a:pt x="706348" y="219278"/>
                  </a:lnTo>
                  <a:lnTo>
                    <a:pt x="639787" y="219278"/>
                  </a:lnTo>
                  <a:lnTo>
                    <a:pt x="639787" y="66649"/>
                  </a:lnTo>
                  <a:lnTo>
                    <a:pt x="706348" y="66649"/>
                  </a:lnTo>
                  <a:lnTo>
                    <a:pt x="748665" y="70586"/>
                  </a:lnTo>
                  <a:lnTo>
                    <a:pt x="790816" y="91859"/>
                  </a:lnTo>
                  <a:lnTo>
                    <a:pt x="805116" y="139014"/>
                  </a:lnTo>
                  <a:lnTo>
                    <a:pt x="805116" y="13919"/>
                  </a:lnTo>
                  <a:lnTo>
                    <a:pt x="766864" y="4038"/>
                  </a:lnTo>
                  <a:lnTo>
                    <a:pt x="714933" y="0"/>
                  </a:lnTo>
                  <a:lnTo>
                    <a:pt x="556780" y="0"/>
                  </a:lnTo>
                  <a:lnTo>
                    <a:pt x="556780" y="468630"/>
                  </a:lnTo>
                  <a:lnTo>
                    <a:pt x="639787" y="468630"/>
                  </a:lnTo>
                  <a:lnTo>
                    <a:pt x="639787" y="285191"/>
                  </a:lnTo>
                  <a:lnTo>
                    <a:pt x="711365" y="285191"/>
                  </a:lnTo>
                  <a:lnTo>
                    <a:pt x="812266" y="468630"/>
                  </a:lnTo>
                  <a:lnTo>
                    <a:pt x="905306" y="468630"/>
                  </a:lnTo>
                  <a:close/>
                </a:path>
                <a:path w="3042285" h="1316354">
                  <a:moveTo>
                    <a:pt x="1257401" y="283286"/>
                  </a:moveTo>
                  <a:lnTo>
                    <a:pt x="1255077" y="240080"/>
                  </a:lnTo>
                  <a:lnTo>
                    <a:pt x="1242885" y="192938"/>
                  </a:lnTo>
                  <a:lnTo>
                    <a:pt x="1220546" y="154787"/>
                  </a:lnTo>
                  <a:lnTo>
                    <a:pt x="1188148" y="127101"/>
                  </a:lnTo>
                  <a:lnTo>
                    <a:pt x="1185837" y="125920"/>
                  </a:lnTo>
                  <a:lnTo>
                    <a:pt x="1185837" y="259397"/>
                  </a:lnTo>
                  <a:lnTo>
                    <a:pt x="1029830" y="259397"/>
                  </a:lnTo>
                  <a:lnTo>
                    <a:pt x="1040028" y="221602"/>
                  </a:lnTo>
                  <a:lnTo>
                    <a:pt x="1071473" y="184480"/>
                  </a:lnTo>
                  <a:lnTo>
                    <a:pt x="1114272" y="171983"/>
                  </a:lnTo>
                  <a:lnTo>
                    <a:pt x="1131341" y="173431"/>
                  </a:lnTo>
                  <a:lnTo>
                    <a:pt x="1168311" y="195262"/>
                  </a:lnTo>
                  <a:lnTo>
                    <a:pt x="1184744" y="240055"/>
                  </a:lnTo>
                  <a:lnTo>
                    <a:pt x="1185837" y="259397"/>
                  </a:lnTo>
                  <a:lnTo>
                    <a:pt x="1185837" y="125920"/>
                  </a:lnTo>
                  <a:lnTo>
                    <a:pt x="1145768" y="111252"/>
                  </a:lnTo>
                  <a:lnTo>
                    <a:pt x="1112126" y="108204"/>
                  </a:lnTo>
                  <a:lnTo>
                    <a:pt x="1096835" y="109016"/>
                  </a:lnTo>
                  <a:lnTo>
                    <a:pt x="1052017" y="121107"/>
                  </a:lnTo>
                  <a:lnTo>
                    <a:pt x="1011821" y="146494"/>
                  </a:lnTo>
                  <a:lnTo>
                    <a:pt x="979817" y="183984"/>
                  </a:lnTo>
                  <a:lnTo>
                    <a:pt x="958037" y="233426"/>
                  </a:lnTo>
                  <a:lnTo>
                    <a:pt x="951242" y="272122"/>
                  </a:lnTo>
                  <a:lnTo>
                    <a:pt x="950391" y="293077"/>
                  </a:lnTo>
                  <a:lnTo>
                    <a:pt x="951217" y="314325"/>
                  </a:lnTo>
                  <a:lnTo>
                    <a:pt x="957834" y="353199"/>
                  </a:lnTo>
                  <a:lnTo>
                    <a:pt x="979462" y="402259"/>
                  </a:lnTo>
                  <a:lnTo>
                    <a:pt x="1012786" y="439635"/>
                  </a:lnTo>
                  <a:lnTo>
                    <a:pt x="1055585" y="464693"/>
                  </a:lnTo>
                  <a:lnTo>
                    <a:pt x="1105636" y="476453"/>
                  </a:lnTo>
                  <a:lnTo>
                    <a:pt x="1123581" y="477240"/>
                  </a:lnTo>
                  <a:lnTo>
                    <a:pt x="1140218" y="476567"/>
                  </a:lnTo>
                  <a:lnTo>
                    <a:pt x="1187983" y="466483"/>
                  </a:lnTo>
                  <a:lnTo>
                    <a:pt x="1230922" y="447141"/>
                  </a:lnTo>
                  <a:lnTo>
                    <a:pt x="1243812" y="439254"/>
                  </a:lnTo>
                  <a:lnTo>
                    <a:pt x="1229855" y="413461"/>
                  </a:lnTo>
                  <a:lnTo>
                    <a:pt x="1215898" y="387667"/>
                  </a:lnTo>
                  <a:lnTo>
                    <a:pt x="1176896" y="406654"/>
                  </a:lnTo>
                  <a:lnTo>
                    <a:pt x="1134313" y="413461"/>
                  </a:lnTo>
                  <a:lnTo>
                    <a:pt x="1113802" y="411873"/>
                  </a:lnTo>
                  <a:lnTo>
                    <a:pt x="1063815" y="388023"/>
                  </a:lnTo>
                  <a:lnTo>
                    <a:pt x="1034770" y="337578"/>
                  </a:lnTo>
                  <a:lnTo>
                    <a:pt x="1030541" y="315290"/>
                  </a:lnTo>
                  <a:lnTo>
                    <a:pt x="1253832" y="315290"/>
                  </a:lnTo>
                  <a:lnTo>
                    <a:pt x="1254785" y="310997"/>
                  </a:lnTo>
                  <a:lnTo>
                    <a:pt x="1255610" y="305257"/>
                  </a:lnTo>
                  <a:lnTo>
                    <a:pt x="1257046" y="290931"/>
                  </a:lnTo>
                  <a:lnTo>
                    <a:pt x="1257401" y="283286"/>
                  </a:lnTo>
                  <a:close/>
                </a:path>
                <a:path w="3042285" h="1316354">
                  <a:moveTo>
                    <a:pt x="1421295" y="702945"/>
                  </a:moveTo>
                  <a:lnTo>
                    <a:pt x="1341856" y="702945"/>
                  </a:lnTo>
                  <a:lnTo>
                    <a:pt x="1301064" y="939419"/>
                  </a:lnTo>
                  <a:lnTo>
                    <a:pt x="1298219" y="958049"/>
                  </a:lnTo>
                  <a:lnTo>
                    <a:pt x="1278877" y="1089177"/>
                  </a:lnTo>
                  <a:lnTo>
                    <a:pt x="1276007" y="1089177"/>
                  </a:lnTo>
                  <a:lnTo>
                    <a:pt x="1244523" y="939419"/>
                  </a:lnTo>
                  <a:lnTo>
                    <a:pt x="1187272" y="702945"/>
                  </a:lnTo>
                  <a:lnTo>
                    <a:pt x="1114983" y="702945"/>
                  </a:lnTo>
                  <a:lnTo>
                    <a:pt x="1057732" y="939419"/>
                  </a:lnTo>
                  <a:lnTo>
                    <a:pt x="1053820" y="958062"/>
                  </a:lnTo>
                  <a:lnTo>
                    <a:pt x="1038567" y="1033081"/>
                  </a:lnTo>
                  <a:lnTo>
                    <a:pt x="1026960" y="1089177"/>
                  </a:lnTo>
                  <a:lnTo>
                    <a:pt x="1024102" y="1089177"/>
                  </a:lnTo>
                  <a:lnTo>
                    <a:pt x="1001204" y="939419"/>
                  </a:lnTo>
                  <a:lnTo>
                    <a:pt x="960412" y="702945"/>
                  </a:lnTo>
                  <a:lnTo>
                    <a:pt x="875245" y="702945"/>
                  </a:lnTo>
                  <a:lnTo>
                    <a:pt x="968286" y="1171575"/>
                  </a:lnTo>
                  <a:lnTo>
                    <a:pt x="1069187" y="1171575"/>
                  </a:lnTo>
                  <a:lnTo>
                    <a:pt x="1125728" y="925080"/>
                  </a:lnTo>
                  <a:lnTo>
                    <a:pt x="1128560" y="911491"/>
                  </a:lnTo>
                  <a:lnTo>
                    <a:pt x="1139482" y="857529"/>
                  </a:lnTo>
                  <a:lnTo>
                    <a:pt x="1147191" y="816889"/>
                  </a:lnTo>
                  <a:lnTo>
                    <a:pt x="1150061" y="816889"/>
                  </a:lnTo>
                  <a:lnTo>
                    <a:pt x="1154620" y="844029"/>
                  </a:lnTo>
                  <a:lnTo>
                    <a:pt x="1159713" y="870978"/>
                  </a:lnTo>
                  <a:lnTo>
                    <a:pt x="1170813" y="925080"/>
                  </a:lnTo>
                  <a:lnTo>
                    <a:pt x="1228775" y="1171575"/>
                  </a:lnTo>
                  <a:lnTo>
                    <a:pt x="1331836" y="1171575"/>
                  </a:lnTo>
                  <a:lnTo>
                    <a:pt x="1421295" y="702945"/>
                  </a:lnTo>
                  <a:close/>
                </a:path>
                <a:path w="3042285" h="1316354">
                  <a:moveTo>
                    <a:pt x="1606638" y="260121"/>
                  </a:moveTo>
                  <a:lnTo>
                    <a:pt x="1598498" y="194995"/>
                  </a:lnTo>
                  <a:lnTo>
                    <a:pt x="1574088" y="147256"/>
                  </a:lnTo>
                  <a:lnTo>
                    <a:pt x="1533194" y="117970"/>
                  </a:lnTo>
                  <a:lnTo>
                    <a:pt x="1475676" y="108204"/>
                  </a:lnTo>
                  <a:lnTo>
                    <a:pt x="1454924" y="109054"/>
                  </a:lnTo>
                  <a:lnTo>
                    <a:pt x="1415567" y="115862"/>
                  </a:lnTo>
                  <a:lnTo>
                    <a:pt x="1379156" y="128943"/>
                  </a:lnTo>
                  <a:lnTo>
                    <a:pt x="1331112" y="154063"/>
                  </a:lnTo>
                  <a:lnTo>
                    <a:pt x="1361173" y="209245"/>
                  </a:lnTo>
                  <a:lnTo>
                    <a:pt x="1373047" y="202349"/>
                  </a:lnTo>
                  <a:lnTo>
                    <a:pt x="1385062" y="195986"/>
                  </a:lnTo>
                  <a:lnTo>
                    <a:pt x="1421892" y="180492"/>
                  </a:lnTo>
                  <a:lnTo>
                    <a:pt x="1459941" y="174840"/>
                  </a:lnTo>
                  <a:lnTo>
                    <a:pt x="1468526" y="175183"/>
                  </a:lnTo>
                  <a:lnTo>
                    <a:pt x="1504657" y="188823"/>
                  </a:lnTo>
                  <a:lnTo>
                    <a:pt x="1521866" y="223824"/>
                  </a:lnTo>
                  <a:lnTo>
                    <a:pt x="1524342" y="243636"/>
                  </a:lnTo>
                  <a:lnTo>
                    <a:pt x="1524342" y="295224"/>
                  </a:lnTo>
                  <a:lnTo>
                    <a:pt x="1524342" y="374053"/>
                  </a:lnTo>
                  <a:lnTo>
                    <a:pt x="1486776" y="402717"/>
                  </a:lnTo>
                  <a:lnTo>
                    <a:pt x="1447774" y="412750"/>
                  </a:lnTo>
                  <a:lnTo>
                    <a:pt x="1437170" y="412076"/>
                  </a:lnTo>
                  <a:lnTo>
                    <a:pt x="1400530" y="388023"/>
                  </a:lnTo>
                  <a:lnTo>
                    <a:pt x="1396961" y="367601"/>
                  </a:lnTo>
                  <a:lnTo>
                    <a:pt x="1396961" y="359003"/>
                  </a:lnTo>
                  <a:lnTo>
                    <a:pt x="1424863" y="322821"/>
                  </a:lnTo>
                  <a:lnTo>
                    <a:pt x="1464233" y="306692"/>
                  </a:lnTo>
                  <a:lnTo>
                    <a:pt x="1507172" y="297561"/>
                  </a:lnTo>
                  <a:lnTo>
                    <a:pt x="1524342" y="295224"/>
                  </a:lnTo>
                  <a:lnTo>
                    <a:pt x="1524342" y="243636"/>
                  </a:lnTo>
                  <a:lnTo>
                    <a:pt x="1473796" y="250621"/>
                  </a:lnTo>
                  <a:lnTo>
                    <a:pt x="1430947" y="260121"/>
                  </a:lnTo>
                  <a:lnTo>
                    <a:pt x="1380096" y="279057"/>
                  </a:lnTo>
                  <a:lnTo>
                    <a:pt x="1344536" y="303911"/>
                  </a:lnTo>
                  <a:lnTo>
                    <a:pt x="1320469" y="347624"/>
                  </a:lnTo>
                  <a:lnTo>
                    <a:pt x="1317523" y="374053"/>
                  </a:lnTo>
                  <a:lnTo>
                    <a:pt x="1319314" y="396201"/>
                  </a:lnTo>
                  <a:lnTo>
                    <a:pt x="1333627" y="433641"/>
                  </a:lnTo>
                  <a:lnTo>
                    <a:pt x="1361579" y="461314"/>
                  </a:lnTo>
                  <a:lnTo>
                    <a:pt x="1399146" y="475462"/>
                  </a:lnTo>
                  <a:lnTo>
                    <a:pt x="1421295" y="477240"/>
                  </a:lnTo>
                  <a:lnTo>
                    <a:pt x="1436738" y="476389"/>
                  </a:lnTo>
                  <a:lnTo>
                    <a:pt x="1479613" y="463626"/>
                  </a:lnTo>
                  <a:lnTo>
                    <a:pt x="1518056" y="439572"/>
                  </a:lnTo>
                  <a:lnTo>
                    <a:pt x="1530070" y="429945"/>
                  </a:lnTo>
                  <a:lnTo>
                    <a:pt x="1532928" y="429945"/>
                  </a:lnTo>
                  <a:lnTo>
                    <a:pt x="1538655" y="468630"/>
                  </a:lnTo>
                  <a:lnTo>
                    <a:pt x="1606638" y="468630"/>
                  </a:lnTo>
                  <a:lnTo>
                    <a:pt x="1606638" y="429945"/>
                  </a:lnTo>
                  <a:lnTo>
                    <a:pt x="1606638" y="412750"/>
                  </a:lnTo>
                  <a:lnTo>
                    <a:pt x="1606638" y="295224"/>
                  </a:lnTo>
                  <a:lnTo>
                    <a:pt x="1606638" y="260121"/>
                  </a:lnTo>
                  <a:close/>
                </a:path>
                <a:path w="3042285" h="1316354">
                  <a:moveTo>
                    <a:pt x="1786991" y="950887"/>
                  </a:moveTo>
                  <a:lnTo>
                    <a:pt x="1780552" y="891311"/>
                  </a:lnTo>
                  <a:lnTo>
                    <a:pt x="1761223" y="847344"/>
                  </a:lnTo>
                  <a:lnTo>
                    <a:pt x="1727771" y="820204"/>
                  </a:lnTo>
                  <a:lnTo>
                    <a:pt x="1678927" y="811149"/>
                  </a:lnTo>
                  <a:lnTo>
                    <a:pt x="1661287" y="812165"/>
                  </a:lnTo>
                  <a:lnTo>
                    <a:pt x="1615592" y="827278"/>
                  </a:lnTo>
                  <a:lnTo>
                    <a:pt x="1577949" y="854075"/>
                  </a:lnTo>
                  <a:lnTo>
                    <a:pt x="1566570" y="864171"/>
                  </a:lnTo>
                  <a:lnTo>
                    <a:pt x="1569427" y="796099"/>
                  </a:lnTo>
                  <a:lnTo>
                    <a:pt x="1569427" y="665695"/>
                  </a:lnTo>
                  <a:lnTo>
                    <a:pt x="1487131" y="665695"/>
                  </a:lnTo>
                  <a:lnTo>
                    <a:pt x="1487131" y="1171575"/>
                  </a:lnTo>
                  <a:lnTo>
                    <a:pt x="1569427" y="1171575"/>
                  </a:lnTo>
                  <a:lnTo>
                    <a:pt x="1569427" y="925804"/>
                  </a:lnTo>
                  <a:lnTo>
                    <a:pt x="1580235" y="915708"/>
                  </a:lnTo>
                  <a:lnTo>
                    <a:pt x="1618246" y="888339"/>
                  </a:lnTo>
                  <a:lnTo>
                    <a:pt x="1649590" y="882091"/>
                  </a:lnTo>
                  <a:lnTo>
                    <a:pt x="1663230" y="883208"/>
                  </a:lnTo>
                  <a:lnTo>
                    <a:pt x="1697443" y="910577"/>
                  </a:lnTo>
                  <a:lnTo>
                    <a:pt x="1704695" y="961631"/>
                  </a:lnTo>
                  <a:lnTo>
                    <a:pt x="1704695" y="1171575"/>
                  </a:lnTo>
                  <a:lnTo>
                    <a:pt x="1786991" y="1171575"/>
                  </a:lnTo>
                  <a:lnTo>
                    <a:pt x="1786991" y="950887"/>
                  </a:lnTo>
                  <a:close/>
                </a:path>
                <a:path w="3042285" h="1316354">
                  <a:moveTo>
                    <a:pt x="1940140" y="368312"/>
                  </a:moveTo>
                  <a:lnTo>
                    <a:pt x="1931200" y="326402"/>
                  </a:lnTo>
                  <a:lnTo>
                    <a:pt x="1900047" y="290817"/>
                  </a:lnTo>
                  <a:lnTo>
                    <a:pt x="1866074" y="272237"/>
                  </a:lnTo>
                  <a:lnTo>
                    <a:pt x="1818373" y="254025"/>
                  </a:lnTo>
                  <a:lnTo>
                    <a:pt x="1805266" y="248970"/>
                  </a:lnTo>
                  <a:lnTo>
                    <a:pt x="1768259" y="222504"/>
                  </a:lnTo>
                  <a:lnTo>
                    <a:pt x="1766239" y="216408"/>
                  </a:lnTo>
                  <a:lnTo>
                    <a:pt x="1766239" y="209245"/>
                  </a:lnTo>
                  <a:lnTo>
                    <a:pt x="1794776" y="173329"/>
                  </a:lnTo>
                  <a:lnTo>
                    <a:pt x="1817763" y="170548"/>
                  </a:lnTo>
                  <a:lnTo>
                    <a:pt x="1828025" y="171056"/>
                  </a:lnTo>
                  <a:lnTo>
                    <a:pt x="1866938" y="183248"/>
                  </a:lnTo>
                  <a:lnTo>
                    <a:pt x="1895055" y="200647"/>
                  </a:lnTo>
                  <a:lnTo>
                    <a:pt x="1932978" y="150482"/>
                  </a:lnTo>
                  <a:lnTo>
                    <a:pt x="1896351" y="127774"/>
                  </a:lnTo>
                  <a:lnTo>
                    <a:pt x="1851037" y="111429"/>
                  </a:lnTo>
                  <a:lnTo>
                    <a:pt x="1816328" y="108204"/>
                  </a:lnTo>
                  <a:lnTo>
                    <a:pt x="1788198" y="110045"/>
                  </a:lnTo>
                  <a:lnTo>
                    <a:pt x="1741322" y="124726"/>
                  </a:lnTo>
                  <a:lnTo>
                    <a:pt x="1707553" y="153352"/>
                  </a:lnTo>
                  <a:lnTo>
                    <a:pt x="1690382" y="191325"/>
                  </a:lnTo>
                  <a:lnTo>
                    <a:pt x="1688223" y="213537"/>
                  </a:lnTo>
                  <a:lnTo>
                    <a:pt x="1688782" y="224269"/>
                  </a:lnTo>
                  <a:lnTo>
                    <a:pt x="1707375" y="267017"/>
                  </a:lnTo>
                  <a:lnTo>
                    <a:pt x="1743227" y="296443"/>
                  </a:lnTo>
                  <a:lnTo>
                    <a:pt x="1778355" y="312648"/>
                  </a:lnTo>
                  <a:lnTo>
                    <a:pt x="1786991" y="316014"/>
                  </a:lnTo>
                  <a:lnTo>
                    <a:pt x="1820799" y="329869"/>
                  </a:lnTo>
                  <a:lnTo>
                    <a:pt x="1859991" y="359117"/>
                  </a:lnTo>
                  <a:lnTo>
                    <a:pt x="1862137" y="365455"/>
                  </a:lnTo>
                  <a:lnTo>
                    <a:pt x="1862137" y="372618"/>
                  </a:lnTo>
                  <a:lnTo>
                    <a:pt x="1840801" y="408241"/>
                  </a:lnTo>
                  <a:lnTo>
                    <a:pt x="1806308" y="414896"/>
                  </a:lnTo>
                  <a:lnTo>
                    <a:pt x="1792960" y="414248"/>
                  </a:lnTo>
                  <a:lnTo>
                    <a:pt x="1755863" y="404507"/>
                  </a:lnTo>
                  <a:lnTo>
                    <a:pt x="1720773" y="384289"/>
                  </a:lnTo>
                  <a:lnTo>
                    <a:pt x="1708988" y="375488"/>
                  </a:lnTo>
                  <a:lnTo>
                    <a:pt x="1670342" y="428510"/>
                  </a:lnTo>
                  <a:lnTo>
                    <a:pt x="1714423" y="455853"/>
                  </a:lnTo>
                  <a:lnTo>
                    <a:pt x="1767217" y="473735"/>
                  </a:lnTo>
                  <a:lnTo>
                    <a:pt x="1803450" y="477240"/>
                  </a:lnTo>
                  <a:lnTo>
                    <a:pt x="1819465" y="476694"/>
                  </a:lnTo>
                  <a:lnTo>
                    <a:pt x="1862137" y="468630"/>
                  </a:lnTo>
                  <a:lnTo>
                    <a:pt x="1905076" y="445350"/>
                  </a:lnTo>
                  <a:lnTo>
                    <a:pt x="1931200" y="410959"/>
                  </a:lnTo>
                  <a:lnTo>
                    <a:pt x="1939582" y="379577"/>
                  </a:lnTo>
                  <a:lnTo>
                    <a:pt x="1940140" y="368312"/>
                  </a:lnTo>
                  <a:close/>
                </a:path>
                <a:path w="3042285" h="1316354">
                  <a:moveTo>
                    <a:pt x="2179891" y="819746"/>
                  </a:moveTo>
                  <a:lnTo>
                    <a:pt x="2100453" y="819746"/>
                  </a:lnTo>
                  <a:lnTo>
                    <a:pt x="2047494" y="992441"/>
                  </a:lnTo>
                  <a:lnTo>
                    <a:pt x="2021014" y="1091323"/>
                  </a:lnTo>
                  <a:lnTo>
                    <a:pt x="2018144" y="1091323"/>
                  </a:lnTo>
                  <a:lnTo>
                    <a:pt x="2014232" y="1078763"/>
                  </a:lnTo>
                  <a:lnTo>
                    <a:pt x="1995157" y="1016000"/>
                  </a:lnTo>
                  <a:lnTo>
                    <a:pt x="1987372" y="992441"/>
                  </a:lnTo>
                  <a:lnTo>
                    <a:pt x="1926539" y="819746"/>
                  </a:lnTo>
                  <a:lnTo>
                    <a:pt x="1842808" y="819746"/>
                  </a:lnTo>
                  <a:lnTo>
                    <a:pt x="1980933" y="1167282"/>
                  </a:lnTo>
                  <a:lnTo>
                    <a:pt x="1974494" y="1189494"/>
                  </a:lnTo>
                  <a:lnTo>
                    <a:pt x="1956981" y="1223822"/>
                  </a:lnTo>
                  <a:lnTo>
                    <a:pt x="1917623" y="1248638"/>
                  </a:lnTo>
                  <a:lnTo>
                    <a:pt x="1904352" y="1249680"/>
                  </a:lnTo>
                  <a:lnTo>
                    <a:pt x="1900059" y="1249680"/>
                  </a:lnTo>
                  <a:lnTo>
                    <a:pt x="1895652" y="1249083"/>
                  </a:lnTo>
                  <a:lnTo>
                    <a:pt x="1879307" y="1244676"/>
                  </a:lnTo>
                  <a:lnTo>
                    <a:pt x="1864283" y="1309166"/>
                  </a:lnTo>
                  <a:lnTo>
                    <a:pt x="1870964" y="1311554"/>
                  </a:lnTo>
                  <a:lnTo>
                    <a:pt x="1877872" y="1313345"/>
                  </a:lnTo>
                  <a:lnTo>
                    <a:pt x="1892185" y="1315732"/>
                  </a:lnTo>
                  <a:lnTo>
                    <a:pt x="1900542" y="1316329"/>
                  </a:lnTo>
                  <a:lnTo>
                    <a:pt x="1910080" y="1316329"/>
                  </a:lnTo>
                  <a:lnTo>
                    <a:pt x="1949196" y="1311287"/>
                  </a:lnTo>
                  <a:lnTo>
                    <a:pt x="1990458" y="1289494"/>
                  </a:lnTo>
                  <a:lnTo>
                    <a:pt x="2022195" y="1252486"/>
                  </a:lnTo>
                  <a:lnTo>
                    <a:pt x="2041232" y="1215834"/>
                  </a:lnTo>
                  <a:lnTo>
                    <a:pt x="2052497" y="1187348"/>
                  </a:lnTo>
                  <a:lnTo>
                    <a:pt x="2179891" y="819746"/>
                  </a:lnTo>
                  <a:close/>
                </a:path>
                <a:path w="3042285" h="1316354">
                  <a:moveTo>
                    <a:pt x="2325166" y="293077"/>
                  </a:moveTo>
                  <a:lnTo>
                    <a:pt x="2321674" y="251701"/>
                  </a:lnTo>
                  <a:lnTo>
                    <a:pt x="2311209" y="214972"/>
                  </a:lnTo>
                  <a:lnTo>
                    <a:pt x="2289581" y="175564"/>
                  </a:lnTo>
                  <a:lnTo>
                    <a:pt x="2262428" y="145808"/>
                  </a:lnTo>
                  <a:lnTo>
                    <a:pt x="2240711" y="130708"/>
                  </a:lnTo>
                  <a:lnTo>
                    <a:pt x="2240711" y="293077"/>
                  </a:lnTo>
                  <a:lnTo>
                    <a:pt x="2239327" y="318274"/>
                  </a:lnTo>
                  <a:lnTo>
                    <a:pt x="2228240" y="360730"/>
                  </a:lnTo>
                  <a:lnTo>
                    <a:pt x="2192236" y="401904"/>
                  </a:lnTo>
                  <a:lnTo>
                    <a:pt x="2157704" y="409879"/>
                  </a:lnTo>
                  <a:lnTo>
                    <a:pt x="2139429" y="407885"/>
                  </a:lnTo>
                  <a:lnTo>
                    <a:pt x="2097227" y="377990"/>
                  </a:lnTo>
                  <a:lnTo>
                    <a:pt x="2080856" y="340817"/>
                  </a:lnTo>
                  <a:lnTo>
                    <a:pt x="2075395" y="293077"/>
                  </a:lnTo>
                  <a:lnTo>
                    <a:pt x="2076767" y="267576"/>
                  </a:lnTo>
                  <a:lnTo>
                    <a:pt x="2087676" y="224764"/>
                  </a:lnTo>
                  <a:lnTo>
                    <a:pt x="2123262" y="183540"/>
                  </a:lnTo>
                  <a:lnTo>
                    <a:pt x="2157704" y="175564"/>
                  </a:lnTo>
                  <a:lnTo>
                    <a:pt x="2175992" y="177558"/>
                  </a:lnTo>
                  <a:lnTo>
                    <a:pt x="2218525" y="207454"/>
                  </a:lnTo>
                  <a:lnTo>
                    <a:pt x="2235174" y="244805"/>
                  </a:lnTo>
                  <a:lnTo>
                    <a:pt x="2240711" y="293077"/>
                  </a:lnTo>
                  <a:lnTo>
                    <a:pt x="2240711" y="130708"/>
                  </a:lnTo>
                  <a:lnTo>
                    <a:pt x="2205672" y="115265"/>
                  </a:lnTo>
                  <a:lnTo>
                    <a:pt x="2157704" y="108204"/>
                  </a:lnTo>
                  <a:lnTo>
                    <a:pt x="2141423" y="108991"/>
                  </a:lnTo>
                  <a:lnTo>
                    <a:pt x="2094725" y="120751"/>
                  </a:lnTo>
                  <a:lnTo>
                    <a:pt x="2053463" y="145808"/>
                  </a:lnTo>
                  <a:lnTo>
                    <a:pt x="2020557" y="183261"/>
                  </a:lnTo>
                  <a:lnTo>
                    <a:pt x="1998599" y="232752"/>
                  </a:lnTo>
                  <a:lnTo>
                    <a:pt x="1991804" y="271805"/>
                  </a:lnTo>
                  <a:lnTo>
                    <a:pt x="1990953" y="293077"/>
                  </a:lnTo>
                  <a:lnTo>
                    <a:pt x="1991804" y="314350"/>
                  </a:lnTo>
                  <a:lnTo>
                    <a:pt x="1998599" y="353402"/>
                  </a:lnTo>
                  <a:lnTo>
                    <a:pt x="2020557" y="402894"/>
                  </a:lnTo>
                  <a:lnTo>
                    <a:pt x="2053463" y="440334"/>
                  </a:lnTo>
                  <a:lnTo>
                    <a:pt x="2094725" y="465048"/>
                  </a:lnTo>
                  <a:lnTo>
                    <a:pt x="2141423" y="476478"/>
                  </a:lnTo>
                  <a:lnTo>
                    <a:pt x="2157704" y="477240"/>
                  </a:lnTo>
                  <a:lnTo>
                    <a:pt x="2173998" y="476478"/>
                  </a:lnTo>
                  <a:lnTo>
                    <a:pt x="2221039" y="465048"/>
                  </a:lnTo>
                  <a:lnTo>
                    <a:pt x="2262428" y="440334"/>
                  </a:lnTo>
                  <a:lnTo>
                    <a:pt x="2290076" y="409879"/>
                  </a:lnTo>
                  <a:lnTo>
                    <a:pt x="2295017" y="402894"/>
                  </a:lnTo>
                  <a:lnTo>
                    <a:pt x="2317318" y="353402"/>
                  </a:lnTo>
                  <a:lnTo>
                    <a:pt x="2324290" y="314350"/>
                  </a:lnTo>
                  <a:lnTo>
                    <a:pt x="2325166" y="293077"/>
                  </a:lnTo>
                  <a:close/>
                </a:path>
                <a:path w="3042285" h="1316354">
                  <a:moveTo>
                    <a:pt x="2706611" y="247942"/>
                  </a:moveTo>
                  <a:lnTo>
                    <a:pt x="2700172" y="188366"/>
                  </a:lnTo>
                  <a:lnTo>
                    <a:pt x="2680843" y="144399"/>
                  </a:lnTo>
                  <a:lnTo>
                    <a:pt x="2647391" y="117259"/>
                  </a:lnTo>
                  <a:lnTo>
                    <a:pt x="2598547" y="108204"/>
                  </a:lnTo>
                  <a:lnTo>
                    <a:pt x="2580856" y="109232"/>
                  </a:lnTo>
                  <a:lnTo>
                    <a:pt x="2534488" y="124688"/>
                  </a:lnTo>
                  <a:lnTo>
                    <a:pt x="2495372" y="153035"/>
                  </a:lnTo>
                  <a:lnTo>
                    <a:pt x="2483320" y="164096"/>
                  </a:lnTo>
                  <a:lnTo>
                    <a:pt x="2480462" y="164096"/>
                  </a:lnTo>
                  <a:lnTo>
                    <a:pt x="2474734" y="116801"/>
                  </a:lnTo>
                  <a:lnTo>
                    <a:pt x="2406751" y="116801"/>
                  </a:lnTo>
                  <a:lnTo>
                    <a:pt x="2406751" y="468630"/>
                  </a:lnTo>
                  <a:lnTo>
                    <a:pt x="2489047" y="468630"/>
                  </a:lnTo>
                  <a:lnTo>
                    <a:pt x="2489047" y="222859"/>
                  </a:lnTo>
                  <a:lnTo>
                    <a:pt x="2499855" y="212763"/>
                  </a:lnTo>
                  <a:lnTo>
                    <a:pt x="2537866" y="185394"/>
                  </a:lnTo>
                  <a:lnTo>
                    <a:pt x="2569197" y="179146"/>
                  </a:lnTo>
                  <a:lnTo>
                    <a:pt x="2582849" y="180263"/>
                  </a:lnTo>
                  <a:lnTo>
                    <a:pt x="2617063" y="207632"/>
                  </a:lnTo>
                  <a:lnTo>
                    <a:pt x="2624302" y="258686"/>
                  </a:lnTo>
                  <a:lnTo>
                    <a:pt x="2624302" y="468630"/>
                  </a:lnTo>
                  <a:lnTo>
                    <a:pt x="2706611" y="468630"/>
                  </a:lnTo>
                  <a:lnTo>
                    <a:pt x="2706611" y="247942"/>
                  </a:lnTo>
                  <a:close/>
                </a:path>
                <a:path w="3042285" h="1316354">
                  <a:moveTo>
                    <a:pt x="3042247" y="368312"/>
                  </a:moveTo>
                  <a:lnTo>
                    <a:pt x="3033306" y="326402"/>
                  </a:lnTo>
                  <a:lnTo>
                    <a:pt x="3002153" y="290817"/>
                  </a:lnTo>
                  <a:lnTo>
                    <a:pt x="2968180" y="272237"/>
                  </a:lnTo>
                  <a:lnTo>
                    <a:pt x="2920479" y="254025"/>
                  </a:lnTo>
                  <a:lnTo>
                    <a:pt x="2907373" y="248970"/>
                  </a:lnTo>
                  <a:lnTo>
                    <a:pt x="2870377" y="222504"/>
                  </a:lnTo>
                  <a:lnTo>
                    <a:pt x="2868345" y="216408"/>
                  </a:lnTo>
                  <a:lnTo>
                    <a:pt x="2868345" y="209245"/>
                  </a:lnTo>
                  <a:lnTo>
                    <a:pt x="2896882" y="173329"/>
                  </a:lnTo>
                  <a:lnTo>
                    <a:pt x="2919869" y="170548"/>
                  </a:lnTo>
                  <a:lnTo>
                    <a:pt x="2930144" y="171056"/>
                  </a:lnTo>
                  <a:lnTo>
                    <a:pt x="2969056" y="183248"/>
                  </a:lnTo>
                  <a:lnTo>
                    <a:pt x="2997162" y="200647"/>
                  </a:lnTo>
                  <a:lnTo>
                    <a:pt x="3035096" y="150482"/>
                  </a:lnTo>
                  <a:lnTo>
                    <a:pt x="2998457" y="127774"/>
                  </a:lnTo>
                  <a:lnTo>
                    <a:pt x="2953156" y="111429"/>
                  </a:lnTo>
                  <a:lnTo>
                    <a:pt x="2918447" y="108204"/>
                  </a:lnTo>
                  <a:lnTo>
                    <a:pt x="2890304" y="110045"/>
                  </a:lnTo>
                  <a:lnTo>
                    <a:pt x="2843428" y="124726"/>
                  </a:lnTo>
                  <a:lnTo>
                    <a:pt x="2809659" y="153352"/>
                  </a:lnTo>
                  <a:lnTo>
                    <a:pt x="2792488" y="191325"/>
                  </a:lnTo>
                  <a:lnTo>
                    <a:pt x="2790342" y="213537"/>
                  </a:lnTo>
                  <a:lnTo>
                    <a:pt x="2790901" y="224269"/>
                  </a:lnTo>
                  <a:lnTo>
                    <a:pt x="2809481" y="267017"/>
                  </a:lnTo>
                  <a:lnTo>
                    <a:pt x="2845333" y="296443"/>
                  </a:lnTo>
                  <a:lnTo>
                    <a:pt x="2880461" y="312648"/>
                  </a:lnTo>
                  <a:lnTo>
                    <a:pt x="2889097" y="316014"/>
                  </a:lnTo>
                  <a:lnTo>
                    <a:pt x="2922917" y="329869"/>
                  </a:lnTo>
                  <a:lnTo>
                    <a:pt x="2962097" y="359117"/>
                  </a:lnTo>
                  <a:lnTo>
                    <a:pt x="2964243" y="365455"/>
                  </a:lnTo>
                  <a:lnTo>
                    <a:pt x="2964243" y="372618"/>
                  </a:lnTo>
                  <a:lnTo>
                    <a:pt x="2942907" y="408241"/>
                  </a:lnTo>
                  <a:lnTo>
                    <a:pt x="2908427" y="414896"/>
                  </a:lnTo>
                  <a:lnTo>
                    <a:pt x="2895066" y="414248"/>
                  </a:lnTo>
                  <a:lnTo>
                    <a:pt x="2857970" y="404507"/>
                  </a:lnTo>
                  <a:lnTo>
                    <a:pt x="2822879" y="384289"/>
                  </a:lnTo>
                  <a:lnTo>
                    <a:pt x="2811094" y="375488"/>
                  </a:lnTo>
                  <a:lnTo>
                    <a:pt x="2772448" y="428510"/>
                  </a:lnTo>
                  <a:lnTo>
                    <a:pt x="2816529" y="455853"/>
                  </a:lnTo>
                  <a:lnTo>
                    <a:pt x="2869336" y="473735"/>
                  </a:lnTo>
                  <a:lnTo>
                    <a:pt x="2905556" y="477240"/>
                  </a:lnTo>
                  <a:lnTo>
                    <a:pt x="2921571" y="476694"/>
                  </a:lnTo>
                  <a:lnTo>
                    <a:pt x="2964243" y="468630"/>
                  </a:lnTo>
                  <a:lnTo>
                    <a:pt x="3007182" y="445350"/>
                  </a:lnTo>
                  <a:lnTo>
                    <a:pt x="3033306" y="410959"/>
                  </a:lnTo>
                  <a:lnTo>
                    <a:pt x="3041688" y="379577"/>
                  </a:lnTo>
                  <a:lnTo>
                    <a:pt x="3042247" y="3683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 descr=""/>
          <p:cNvGrpSpPr/>
          <p:nvPr/>
        </p:nvGrpSpPr>
        <p:grpSpPr>
          <a:xfrm>
            <a:off x="4958143" y="1249284"/>
            <a:ext cx="499109" cy="104139"/>
            <a:chOff x="4958143" y="1249284"/>
            <a:chExt cx="499109" cy="104139"/>
          </a:xfrm>
        </p:grpSpPr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58143" y="1258158"/>
              <a:ext cx="130587" cy="94754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5128019" y="1249286"/>
              <a:ext cx="203835" cy="104139"/>
            </a:xfrm>
            <a:custGeom>
              <a:avLst/>
              <a:gdLst/>
              <a:ahLst/>
              <a:cxnLst/>
              <a:rect l="l" t="t" r="r" b="b"/>
              <a:pathLst>
                <a:path w="203835" h="104140">
                  <a:moveTo>
                    <a:pt x="51714" y="8026"/>
                  </a:moveTo>
                  <a:lnTo>
                    <a:pt x="39712" y="8026"/>
                  </a:lnTo>
                  <a:lnTo>
                    <a:pt x="39712" y="80302"/>
                  </a:lnTo>
                  <a:lnTo>
                    <a:pt x="38481" y="85432"/>
                  </a:lnTo>
                  <a:lnTo>
                    <a:pt x="33528" y="91630"/>
                  </a:lnTo>
                  <a:lnTo>
                    <a:pt x="29756" y="93179"/>
                  </a:lnTo>
                  <a:lnTo>
                    <a:pt x="21374" y="93179"/>
                  </a:lnTo>
                  <a:lnTo>
                    <a:pt x="18376" y="92354"/>
                  </a:lnTo>
                  <a:lnTo>
                    <a:pt x="13042" y="89014"/>
                  </a:lnTo>
                  <a:lnTo>
                    <a:pt x="10668" y="86309"/>
                  </a:lnTo>
                  <a:lnTo>
                    <a:pt x="8572" y="82588"/>
                  </a:lnTo>
                  <a:lnTo>
                    <a:pt x="0" y="88607"/>
                  </a:lnTo>
                  <a:lnTo>
                    <a:pt x="4724" y="95173"/>
                  </a:lnTo>
                  <a:lnTo>
                    <a:pt x="10604" y="99872"/>
                  </a:lnTo>
                  <a:lnTo>
                    <a:pt x="17653" y="102692"/>
                  </a:lnTo>
                  <a:lnTo>
                    <a:pt x="25857" y="103632"/>
                  </a:lnTo>
                  <a:lnTo>
                    <a:pt x="30429" y="103632"/>
                  </a:lnTo>
                  <a:lnTo>
                    <a:pt x="51714" y="78295"/>
                  </a:lnTo>
                  <a:lnTo>
                    <a:pt x="51714" y="8026"/>
                  </a:lnTo>
                  <a:close/>
                </a:path>
                <a:path w="203835" h="104140">
                  <a:moveTo>
                    <a:pt x="126009" y="50584"/>
                  </a:moveTo>
                  <a:lnTo>
                    <a:pt x="124104" y="43637"/>
                  </a:lnTo>
                  <a:lnTo>
                    <a:pt x="121716" y="40373"/>
                  </a:lnTo>
                  <a:lnTo>
                    <a:pt x="116484" y="33235"/>
                  </a:lnTo>
                  <a:lnTo>
                    <a:pt x="110337" y="30632"/>
                  </a:lnTo>
                  <a:lnTo>
                    <a:pt x="96240" y="30632"/>
                  </a:lnTo>
                  <a:lnTo>
                    <a:pt x="91097" y="31610"/>
                  </a:lnTo>
                  <a:lnTo>
                    <a:pt x="81762" y="35521"/>
                  </a:lnTo>
                  <a:lnTo>
                    <a:pt x="77812" y="37553"/>
                  </a:lnTo>
                  <a:lnTo>
                    <a:pt x="74574" y="39649"/>
                  </a:lnTo>
                  <a:lnTo>
                    <a:pt x="79146" y="47815"/>
                  </a:lnTo>
                  <a:lnTo>
                    <a:pt x="81915" y="45897"/>
                  </a:lnTo>
                  <a:lnTo>
                    <a:pt x="85051" y="44183"/>
                  </a:lnTo>
                  <a:lnTo>
                    <a:pt x="92100" y="41135"/>
                  </a:lnTo>
                  <a:lnTo>
                    <a:pt x="95859" y="40373"/>
                  </a:lnTo>
                  <a:lnTo>
                    <a:pt x="102717" y="40373"/>
                  </a:lnTo>
                  <a:lnTo>
                    <a:pt x="114147" y="55638"/>
                  </a:lnTo>
                  <a:lnTo>
                    <a:pt x="114147" y="57835"/>
                  </a:lnTo>
                  <a:lnTo>
                    <a:pt x="114147" y="65557"/>
                  </a:lnTo>
                  <a:lnTo>
                    <a:pt x="114147" y="84886"/>
                  </a:lnTo>
                  <a:lnTo>
                    <a:pt x="110820" y="87934"/>
                  </a:lnTo>
                  <a:lnTo>
                    <a:pt x="107670" y="90246"/>
                  </a:lnTo>
                  <a:lnTo>
                    <a:pt x="101765" y="93395"/>
                  </a:lnTo>
                  <a:lnTo>
                    <a:pt x="98628" y="94183"/>
                  </a:lnTo>
                  <a:lnTo>
                    <a:pt x="91859" y="94183"/>
                  </a:lnTo>
                  <a:lnTo>
                    <a:pt x="88963" y="93332"/>
                  </a:lnTo>
                  <a:lnTo>
                    <a:pt x="84201" y="89890"/>
                  </a:lnTo>
                  <a:lnTo>
                    <a:pt x="83007" y="87033"/>
                  </a:lnTo>
                  <a:lnTo>
                    <a:pt x="83007" y="80822"/>
                  </a:lnTo>
                  <a:lnTo>
                    <a:pt x="114147" y="65557"/>
                  </a:lnTo>
                  <a:lnTo>
                    <a:pt x="114147" y="57835"/>
                  </a:lnTo>
                  <a:lnTo>
                    <a:pt x="74955" y="70408"/>
                  </a:lnTo>
                  <a:lnTo>
                    <a:pt x="71577" y="76250"/>
                  </a:lnTo>
                  <a:lnTo>
                    <a:pt x="71602" y="90246"/>
                  </a:lnTo>
                  <a:lnTo>
                    <a:pt x="73507" y="95046"/>
                  </a:lnTo>
                  <a:lnTo>
                    <a:pt x="81216" y="101917"/>
                  </a:lnTo>
                  <a:lnTo>
                    <a:pt x="86055" y="103632"/>
                  </a:lnTo>
                  <a:lnTo>
                    <a:pt x="96240" y="103632"/>
                  </a:lnTo>
                  <a:lnTo>
                    <a:pt x="100342" y="102654"/>
                  </a:lnTo>
                  <a:lnTo>
                    <a:pt x="107962" y="98742"/>
                  </a:lnTo>
                  <a:lnTo>
                    <a:pt x="111531" y="96380"/>
                  </a:lnTo>
                  <a:lnTo>
                    <a:pt x="114173" y="94183"/>
                  </a:lnTo>
                  <a:lnTo>
                    <a:pt x="114871" y="93611"/>
                  </a:lnTo>
                  <a:lnTo>
                    <a:pt x="115290" y="93611"/>
                  </a:lnTo>
                  <a:lnTo>
                    <a:pt x="116293" y="101917"/>
                  </a:lnTo>
                  <a:lnTo>
                    <a:pt x="126009" y="101917"/>
                  </a:lnTo>
                  <a:lnTo>
                    <a:pt x="126009" y="93611"/>
                  </a:lnTo>
                  <a:lnTo>
                    <a:pt x="126009" y="65557"/>
                  </a:lnTo>
                  <a:lnTo>
                    <a:pt x="126009" y="50584"/>
                  </a:lnTo>
                  <a:close/>
                </a:path>
                <a:path w="203835" h="104140">
                  <a:moveTo>
                    <a:pt x="203454" y="48856"/>
                  </a:moveTo>
                  <a:lnTo>
                    <a:pt x="201764" y="42087"/>
                  </a:lnTo>
                  <a:lnTo>
                    <a:pt x="194995" y="32931"/>
                  </a:lnTo>
                  <a:lnTo>
                    <a:pt x="189636" y="30632"/>
                  </a:lnTo>
                  <a:lnTo>
                    <a:pt x="177444" y="30632"/>
                  </a:lnTo>
                  <a:lnTo>
                    <a:pt x="173202" y="31762"/>
                  </a:lnTo>
                  <a:lnTo>
                    <a:pt x="165963" y="36245"/>
                  </a:lnTo>
                  <a:lnTo>
                    <a:pt x="162496" y="38938"/>
                  </a:lnTo>
                  <a:lnTo>
                    <a:pt x="159156" y="42087"/>
                  </a:lnTo>
                  <a:lnTo>
                    <a:pt x="159588" y="27774"/>
                  </a:lnTo>
                  <a:lnTo>
                    <a:pt x="159588" y="0"/>
                  </a:lnTo>
                  <a:lnTo>
                    <a:pt x="147866" y="0"/>
                  </a:lnTo>
                  <a:lnTo>
                    <a:pt x="147866" y="101917"/>
                  </a:lnTo>
                  <a:lnTo>
                    <a:pt x="159588" y="101917"/>
                  </a:lnTo>
                  <a:lnTo>
                    <a:pt x="159588" y="51536"/>
                  </a:lnTo>
                  <a:lnTo>
                    <a:pt x="163106" y="48006"/>
                  </a:lnTo>
                  <a:lnTo>
                    <a:pt x="166255" y="45326"/>
                  </a:lnTo>
                  <a:lnTo>
                    <a:pt x="171780" y="41706"/>
                  </a:lnTo>
                  <a:lnTo>
                    <a:pt x="174967" y="40792"/>
                  </a:lnTo>
                  <a:lnTo>
                    <a:pt x="183159" y="40792"/>
                  </a:lnTo>
                  <a:lnTo>
                    <a:pt x="186499" y="42252"/>
                  </a:lnTo>
                  <a:lnTo>
                    <a:pt x="190690" y="48069"/>
                  </a:lnTo>
                  <a:lnTo>
                    <a:pt x="191731" y="52819"/>
                  </a:lnTo>
                  <a:lnTo>
                    <a:pt x="191731" y="101917"/>
                  </a:lnTo>
                  <a:lnTo>
                    <a:pt x="203454" y="101917"/>
                  </a:lnTo>
                  <a:lnTo>
                    <a:pt x="203454" y="48856"/>
                  </a:lnTo>
                  <a:close/>
                </a:path>
              </a:pathLst>
            </a:custGeom>
            <a:solidFill>
              <a:srgbClr val="444444">
                <a:alpha val="7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53621" y="1279915"/>
              <a:ext cx="103298" cy="72998"/>
            </a:xfrm>
            <a:prstGeom prst="rect">
              <a:avLst/>
            </a:prstGeom>
          </p:spPr>
        </p:pic>
      </p:grpSp>
      <p:pic>
        <p:nvPicPr>
          <p:cNvPr id="9" name="object 9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03782" y="1252147"/>
            <a:ext cx="223885" cy="100766"/>
          </a:xfrm>
          <a:prstGeom prst="rect">
            <a:avLst/>
          </a:prstGeom>
        </p:spPr>
      </p:pic>
      <p:grpSp>
        <p:nvGrpSpPr>
          <p:cNvPr id="10" name="object 10" descr=""/>
          <p:cNvGrpSpPr/>
          <p:nvPr/>
        </p:nvGrpSpPr>
        <p:grpSpPr>
          <a:xfrm>
            <a:off x="5774531" y="1246421"/>
            <a:ext cx="1318260" cy="137160"/>
            <a:chOff x="5774531" y="1246421"/>
            <a:chExt cx="1318260" cy="137160"/>
          </a:xfrm>
        </p:grpSpPr>
        <p:pic>
          <p:nvPicPr>
            <p:cNvPr id="11" name="object 11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74531" y="1247566"/>
              <a:ext cx="215598" cy="105346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6011989" y="1249284"/>
              <a:ext cx="55880" cy="102235"/>
            </a:xfrm>
            <a:custGeom>
              <a:avLst/>
              <a:gdLst/>
              <a:ahLst/>
              <a:cxnLst/>
              <a:rect l="l" t="t" r="r" b="b"/>
              <a:pathLst>
                <a:path w="55879" h="102234">
                  <a:moveTo>
                    <a:pt x="55578" y="101911"/>
                  </a:moveTo>
                  <a:lnTo>
                    <a:pt x="43862" y="101911"/>
                  </a:lnTo>
                  <a:lnTo>
                    <a:pt x="43862" y="52816"/>
                  </a:lnTo>
                  <a:lnTo>
                    <a:pt x="42814" y="48069"/>
                  </a:lnTo>
                  <a:lnTo>
                    <a:pt x="38623" y="42248"/>
                  </a:lnTo>
                  <a:lnTo>
                    <a:pt x="35290" y="40793"/>
                  </a:lnTo>
                  <a:lnTo>
                    <a:pt x="27098" y="40793"/>
                  </a:lnTo>
                  <a:lnTo>
                    <a:pt x="23907" y="41699"/>
                  </a:lnTo>
                  <a:lnTo>
                    <a:pt x="18383" y="45325"/>
                  </a:lnTo>
                  <a:lnTo>
                    <a:pt x="15240" y="47997"/>
                  </a:lnTo>
                  <a:lnTo>
                    <a:pt x="11715" y="51528"/>
                  </a:lnTo>
                  <a:lnTo>
                    <a:pt x="11715" y="101911"/>
                  </a:lnTo>
                  <a:lnTo>
                    <a:pt x="0" y="101911"/>
                  </a:lnTo>
                  <a:lnTo>
                    <a:pt x="0" y="0"/>
                  </a:lnTo>
                  <a:lnTo>
                    <a:pt x="11715" y="0"/>
                  </a:lnTo>
                  <a:lnTo>
                    <a:pt x="11715" y="27768"/>
                  </a:lnTo>
                  <a:lnTo>
                    <a:pt x="11287" y="42081"/>
                  </a:lnTo>
                  <a:lnTo>
                    <a:pt x="14620" y="38932"/>
                  </a:lnTo>
                  <a:lnTo>
                    <a:pt x="18097" y="36236"/>
                  </a:lnTo>
                  <a:lnTo>
                    <a:pt x="25336" y="31751"/>
                  </a:lnTo>
                  <a:lnTo>
                    <a:pt x="29575" y="30630"/>
                  </a:lnTo>
                  <a:lnTo>
                    <a:pt x="41767" y="30630"/>
                  </a:lnTo>
                  <a:lnTo>
                    <a:pt x="47124" y="32920"/>
                  </a:lnTo>
                  <a:lnTo>
                    <a:pt x="53887" y="42081"/>
                  </a:lnTo>
                  <a:lnTo>
                    <a:pt x="55578" y="48856"/>
                  </a:lnTo>
                  <a:lnTo>
                    <a:pt x="55578" y="101911"/>
                  </a:lnTo>
                  <a:close/>
                </a:path>
              </a:pathLst>
            </a:custGeom>
            <a:solidFill>
              <a:srgbClr val="444444">
                <a:alpha val="7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89713" y="1279915"/>
              <a:ext cx="103870" cy="72998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217014" y="1279915"/>
              <a:ext cx="136731" cy="103342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95751" y="1246421"/>
              <a:ext cx="181736" cy="129965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10635" y="1255582"/>
              <a:ext cx="80295" cy="97331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734507" y="1246421"/>
              <a:ext cx="358044" cy="129965"/>
            </a:xfrm>
            <a:prstGeom prst="rect">
              <a:avLst/>
            </a:prstGeom>
          </p:spPr>
        </p:pic>
      </p:grpSp>
      <p:pic>
        <p:nvPicPr>
          <p:cNvPr id="18" name="object 18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965858" y="1513414"/>
            <a:ext cx="1740074" cy="103629"/>
          </a:xfrm>
          <a:prstGeom prst="rect">
            <a:avLst/>
          </a:prstGeom>
        </p:spPr>
      </p:pic>
      <p:pic>
        <p:nvPicPr>
          <p:cNvPr id="19" name="object 19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965858" y="1775827"/>
            <a:ext cx="2642901" cy="105346"/>
          </a:xfrm>
          <a:prstGeom prst="rect">
            <a:avLst/>
          </a:prstGeom>
        </p:spPr>
      </p:pic>
      <p:pic>
        <p:nvPicPr>
          <p:cNvPr id="20" name="object 20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957428" y="2039958"/>
            <a:ext cx="2695622" cy="135691"/>
          </a:xfrm>
          <a:prstGeom prst="rect">
            <a:avLst/>
          </a:prstGeom>
        </p:spPr>
      </p:pic>
      <p:grpSp>
        <p:nvGrpSpPr>
          <p:cNvPr id="21" name="object 21" descr=""/>
          <p:cNvGrpSpPr/>
          <p:nvPr/>
        </p:nvGrpSpPr>
        <p:grpSpPr>
          <a:xfrm>
            <a:off x="4667249" y="476249"/>
            <a:ext cx="3429000" cy="2381250"/>
            <a:chOff x="4667249" y="476249"/>
            <a:chExt cx="3429000" cy="2381250"/>
          </a:xfrm>
        </p:grpSpPr>
        <p:pic>
          <p:nvPicPr>
            <p:cNvPr id="22" name="object 22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965306" y="744696"/>
              <a:ext cx="1406156" cy="230714"/>
            </a:xfrm>
            <a:prstGeom prst="rect">
              <a:avLst/>
            </a:prstGeom>
          </p:spPr>
        </p:pic>
        <p:sp>
          <p:nvSpPr>
            <p:cNvPr id="23" name="object 23" descr=""/>
            <p:cNvSpPr/>
            <p:nvPr/>
          </p:nvSpPr>
          <p:spPr>
            <a:xfrm>
              <a:off x="4676774" y="485774"/>
              <a:ext cx="3409950" cy="2362200"/>
            </a:xfrm>
            <a:custGeom>
              <a:avLst/>
              <a:gdLst/>
              <a:ahLst/>
              <a:cxnLst/>
              <a:rect l="l" t="t" r="r" b="b"/>
              <a:pathLst>
                <a:path w="3409950" h="2362200">
                  <a:moveTo>
                    <a:pt x="0" y="0"/>
                  </a:moveTo>
                  <a:lnTo>
                    <a:pt x="3409949" y="0"/>
                  </a:lnTo>
                  <a:lnTo>
                    <a:pt x="3409949" y="2362199"/>
                  </a:lnTo>
                  <a:lnTo>
                    <a:pt x="0" y="2362199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739EC7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4" name="object 24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585358" y="1590500"/>
            <a:ext cx="2732770" cy="134219"/>
          </a:xfrm>
          <a:prstGeom prst="rect">
            <a:avLst/>
          </a:prstGeom>
        </p:spPr>
      </p:pic>
      <p:pic>
        <p:nvPicPr>
          <p:cNvPr id="25" name="object 25" descr="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8576499" y="1855420"/>
            <a:ext cx="728376" cy="133506"/>
          </a:xfrm>
          <a:prstGeom prst="rect">
            <a:avLst/>
          </a:prstGeom>
        </p:spPr>
      </p:pic>
      <p:grpSp>
        <p:nvGrpSpPr>
          <p:cNvPr id="26" name="object 26" descr=""/>
          <p:cNvGrpSpPr/>
          <p:nvPr/>
        </p:nvGrpSpPr>
        <p:grpSpPr>
          <a:xfrm>
            <a:off x="9351740" y="1858273"/>
            <a:ext cx="476884" cy="128270"/>
            <a:chOff x="9351740" y="1858273"/>
            <a:chExt cx="476884" cy="128270"/>
          </a:xfrm>
        </p:grpSpPr>
        <p:pic>
          <p:nvPicPr>
            <p:cNvPr id="27" name="object 27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351740" y="1858273"/>
              <a:ext cx="400050" cy="127943"/>
            </a:xfrm>
            <a:prstGeom prst="rect">
              <a:avLst/>
            </a:prstGeom>
          </p:spPr>
        </p:pic>
        <p:sp>
          <p:nvSpPr>
            <p:cNvPr id="28" name="object 28" descr=""/>
            <p:cNvSpPr/>
            <p:nvPr/>
          </p:nvSpPr>
          <p:spPr>
            <a:xfrm>
              <a:off x="9772792" y="1885944"/>
              <a:ext cx="55880" cy="71120"/>
            </a:xfrm>
            <a:custGeom>
              <a:avLst/>
              <a:gdLst/>
              <a:ahLst/>
              <a:cxnLst/>
              <a:rect l="l" t="t" r="r" b="b"/>
              <a:pathLst>
                <a:path w="55879" h="71119">
                  <a:moveTo>
                    <a:pt x="55578" y="71032"/>
                  </a:moveTo>
                  <a:lnTo>
                    <a:pt x="43862" y="71032"/>
                  </a:lnTo>
                  <a:lnTo>
                    <a:pt x="43862" y="22108"/>
                  </a:lnTo>
                  <a:lnTo>
                    <a:pt x="42814" y="17377"/>
                  </a:lnTo>
                  <a:lnTo>
                    <a:pt x="38623" y="11577"/>
                  </a:lnTo>
                  <a:lnTo>
                    <a:pt x="35290" y="10127"/>
                  </a:lnTo>
                  <a:lnTo>
                    <a:pt x="27098" y="10127"/>
                  </a:lnTo>
                  <a:lnTo>
                    <a:pt x="23907" y="11030"/>
                  </a:lnTo>
                  <a:lnTo>
                    <a:pt x="18383" y="14643"/>
                  </a:lnTo>
                  <a:lnTo>
                    <a:pt x="15240" y="17306"/>
                  </a:lnTo>
                  <a:lnTo>
                    <a:pt x="11715" y="20824"/>
                  </a:lnTo>
                  <a:lnTo>
                    <a:pt x="11715" y="71032"/>
                  </a:lnTo>
                  <a:lnTo>
                    <a:pt x="0" y="71032"/>
                  </a:lnTo>
                  <a:lnTo>
                    <a:pt x="0" y="1711"/>
                  </a:lnTo>
                  <a:lnTo>
                    <a:pt x="9715" y="1711"/>
                  </a:lnTo>
                  <a:lnTo>
                    <a:pt x="10715" y="11696"/>
                  </a:lnTo>
                  <a:lnTo>
                    <a:pt x="11144" y="11696"/>
                  </a:lnTo>
                  <a:lnTo>
                    <a:pt x="14478" y="8367"/>
                  </a:lnTo>
                  <a:lnTo>
                    <a:pt x="17978" y="5586"/>
                  </a:lnTo>
                  <a:lnTo>
                    <a:pt x="25312" y="1117"/>
                  </a:lnTo>
                  <a:lnTo>
                    <a:pt x="29575" y="0"/>
                  </a:lnTo>
                  <a:lnTo>
                    <a:pt x="41767" y="0"/>
                  </a:lnTo>
                  <a:lnTo>
                    <a:pt x="47124" y="2282"/>
                  </a:lnTo>
                  <a:lnTo>
                    <a:pt x="53887" y="11410"/>
                  </a:lnTo>
                  <a:lnTo>
                    <a:pt x="55578" y="18162"/>
                  </a:lnTo>
                  <a:lnTo>
                    <a:pt x="55578" y="71032"/>
                  </a:lnTo>
                  <a:close/>
                </a:path>
              </a:pathLst>
            </a:custGeom>
            <a:solidFill>
              <a:srgbClr val="444444">
                <a:alpha val="7999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9" name="object 29" descr=""/>
          <p:cNvGrpSpPr/>
          <p:nvPr/>
        </p:nvGrpSpPr>
        <p:grpSpPr>
          <a:xfrm>
            <a:off x="8578500" y="2118629"/>
            <a:ext cx="2606675" cy="290830"/>
            <a:chOff x="8578500" y="2118629"/>
            <a:chExt cx="2606675" cy="290830"/>
          </a:xfrm>
        </p:grpSpPr>
        <p:pic>
          <p:nvPicPr>
            <p:cNvPr id="30" name="object 30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578500" y="2118629"/>
              <a:ext cx="1789080" cy="290404"/>
            </a:xfrm>
            <a:prstGeom prst="rect">
              <a:avLst/>
            </a:prstGeom>
          </p:spPr>
        </p:pic>
        <p:pic>
          <p:nvPicPr>
            <p:cNvPr id="31" name="object 31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0410729" y="2121481"/>
              <a:ext cx="774382" cy="100414"/>
            </a:xfrm>
            <a:prstGeom prst="rect">
              <a:avLst/>
            </a:prstGeom>
          </p:spPr>
        </p:pic>
      </p:grpSp>
      <p:pic>
        <p:nvPicPr>
          <p:cNvPr id="32" name="object 32" descr="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8578329" y="741206"/>
            <a:ext cx="1562252" cy="237177"/>
          </a:xfrm>
          <a:prstGeom prst="rect">
            <a:avLst/>
          </a:prstGeom>
        </p:spPr>
      </p:pic>
      <p:sp>
        <p:nvSpPr>
          <p:cNvPr id="33" name="object 33" descr=""/>
          <p:cNvSpPr/>
          <p:nvPr/>
        </p:nvSpPr>
        <p:spPr>
          <a:xfrm>
            <a:off x="10226065" y="792581"/>
            <a:ext cx="144145" cy="150495"/>
          </a:xfrm>
          <a:custGeom>
            <a:avLst/>
            <a:gdLst/>
            <a:ahLst/>
            <a:cxnLst/>
            <a:rect l="l" t="t" r="r" b="b"/>
            <a:pathLst>
              <a:path w="144145" h="150494">
                <a:moveTo>
                  <a:pt x="144119" y="61061"/>
                </a:moveTo>
                <a:lnTo>
                  <a:pt x="86144" y="61061"/>
                </a:lnTo>
                <a:lnTo>
                  <a:pt x="86144" y="0"/>
                </a:lnTo>
                <a:lnTo>
                  <a:pt x="57975" y="0"/>
                </a:lnTo>
                <a:lnTo>
                  <a:pt x="57975" y="61061"/>
                </a:lnTo>
                <a:lnTo>
                  <a:pt x="0" y="61061"/>
                </a:lnTo>
                <a:lnTo>
                  <a:pt x="0" y="87782"/>
                </a:lnTo>
                <a:lnTo>
                  <a:pt x="57975" y="87782"/>
                </a:lnTo>
                <a:lnTo>
                  <a:pt x="57975" y="150114"/>
                </a:lnTo>
                <a:lnTo>
                  <a:pt x="86144" y="150114"/>
                </a:lnTo>
                <a:lnTo>
                  <a:pt x="86144" y="87782"/>
                </a:lnTo>
                <a:lnTo>
                  <a:pt x="144119" y="87782"/>
                </a:lnTo>
                <a:lnTo>
                  <a:pt x="144119" y="61061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4" name="object 34" descr=""/>
          <p:cNvGrpSpPr/>
          <p:nvPr/>
        </p:nvGrpSpPr>
        <p:grpSpPr>
          <a:xfrm>
            <a:off x="10454391" y="745105"/>
            <a:ext cx="641985" cy="233679"/>
            <a:chOff x="10454391" y="745105"/>
            <a:chExt cx="641985" cy="233679"/>
          </a:xfrm>
        </p:grpSpPr>
        <p:sp>
          <p:nvSpPr>
            <p:cNvPr id="35" name="object 35" descr=""/>
            <p:cNvSpPr/>
            <p:nvPr/>
          </p:nvSpPr>
          <p:spPr>
            <a:xfrm>
              <a:off x="10454386" y="762063"/>
              <a:ext cx="160020" cy="212725"/>
            </a:xfrm>
            <a:custGeom>
              <a:avLst/>
              <a:gdLst/>
              <a:ahLst/>
              <a:cxnLst/>
              <a:rect l="l" t="t" r="r" b="b"/>
              <a:pathLst>
                <a:path w="160020" h="212725">
                  <a:moveTo>
                    <a:pt x="159981" y="0"/>
                  </a:moveTo>
                  <a:lnTo>
                    <a:pt x="0" y="0"/>
                  </a:lnTo>
                  <a:lnTo>
                    <a:pt x="0" y="31800"/>
                  </a:lnTo>
                  <a:lnTo>
                    <a:pt x="61201" y="31800"/>
                  </a:lnTo>
                  <a:lnTo>
                    <a:pt x="61201" y="212432"/>
                  </a:lnTo>
                  <a:lnTo>
                    <a:pt x="98767" y="212432"/>
                  </a:lnTo>
                  <a:lnTo>
                    <a:pt x="98767" y="31800"/>
                  </a:lnTo>
                  <a:lnTo>
                    <a:pt x="159981" y="31800"/>
                  </a:lnTo>
                  <a:lnTo>
                    <a:pt x="159981" y="0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6" name="object 36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0636072" y="811059"/>
              <a:ext cx="138931" cy="167323"/>
            </a:xfrm>
            <a:prstGeom prst="rect">
              <a:avLst/>
            </a:prstGeom>
          </p:spPr>
        </p:pic>
        <p:pic>
          <p:nvPicPr>
            <p:cNvPr id="37" name="object 37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800263" y="811059"/>
              <a:ext cx="128568" cy="167323"/>
            </a:xfrm>
            <a:prstGeom prst="rect">
              <a:avLst/>
            </a:prstGeom>
          </p:spPr>
        </p:pic>
        <p:pic>
          <p:nvPicPr>
            <p:cNvPr id="38" name="object 38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0960245" y="745105"/>
              <a:ext cx="135693" cy="229379"/>
            </a:xfrm>
            <a:prstGeom prst="rect">
              <a:avLst/>
            </a:prstGeom>
          </p:spPr>
        </p:pic>
      </p:grpSp>
      <p:grpSp>
        <p:nvGrpSpPr>
          <p:cNvPr id="39" name="object 39" descr=""/>
          <p:cNvGrpSpPr/>
          <p:nvPr/>
        </p:nvGrpSpPr>
        <p:grpSpPr>
          <a:xfrm>
            <a:off x="8286749" y="476249"/>
            <a:ext cx="3429000" cy="2381250"/>
            <a:chOff x="8286749" y="476249"/>
            <a:chExt cx="3429000" cy="2381250"/>
          </a:xfrm>
        </p:grpSpPr>
        <p:pic>
          <p:nvPicPr>
            <p:cNvPr id="40" name="object 40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599379" y="1085080"/>
              <a:ext cx="1639652" cy="299882"/>
            </a:xfrm>
            <a:prstGeom prst="rect">
              <a:avLst/>
            </a:prstGeom>
          </p:spPr>
        </p:pic>
        <p:sp>
          <p:nvSpPr>
            <p:cNvPr id="41" name="object 41" descr=""/>
            <p:cNvSpPr/>
            <p:nvPr/>
          </p:nvSpPr>
          <p:spPr>
            <a:xfrm>
              <a:off x="8296274" y="485774"/>
              <a:ext cx="3409950" cy="2362200"/>
            </a:xfrm>
            <a:custGeom>
              <a:avLst/>
              <a:gdLst/>
              <a:ahLst/>
              <a:cxnLst/>
              <a:rect l="l" t="t" r="r" b="b"/>
              <a:pathLst>
                <a:path w="3409950" h="2362200">
                  <a:moveTo>
                    <a:pt x="0" y="0"/>
                  </a:moveTo>
                  <a:lnTo>
                    <a:pt x="3409949" y="0"/>
                  </a:lnTo>
                  <a:lnTo>
                    <a:pt x="3409949" y="2362199"/>
                  </a:lnTo>
                  <a:lnTo>
                    <a:pt x="0" y="2362199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739EC7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42" name="object 42" descr="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4964715" y="3819316"/>
            <a:ext cx="1573625" cy="105346"/>
          </a:xfrm>
          <a:prstGeom prst="rect">
            <a:avLst/>
          </a:prstGeom>
        </p:spPr>
      </p:pic>
      <p:pic>
        <p:nvPicPr>
          <p:cNvPr id="43" name="object 43" descr="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4953428" y="4093180"/>
            <a:ext cx="239172" cy="93896"/>
          </a:xfrm>
          <a:prstGeom prst="rect">
            <a:avLst/>
          </a:prstGeom>
        </p:spPr>
      </p:pic>
      <p:grpSp>
        <p:nvGrpSpPr>
          <p:cNvPr id="44" name="object 44" descr=""/>
          <p:cNvGrpSpPr/>
          <p:nvPr/>
        </p:nvGrpSpPr>
        <p:grpSpPr>
          <a:xfrm>
            <a:off x="4965858" y="4349295"/>
            <a:ext cx="1111885" cy="131445"/>
            <a:chOff x="4965858" y="4349295"/>
            <a:chExt cx="1111885" cy="131445"/>
          </a:xfrm>
        </p:grpSpPr>
        <p:pic>
          <p:nvPicPr>
            <p:cNvPr id="45" name="object 45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965858" y="4352158"/>
              <a:ext cx="82438" cy="99048"/>
            </a:xfrm>
            <a:prstGeom prst="rect">
              <a:avLst/>
            </a:prstGeom>
          </p:spPr>
        </p:pic>
        <p:sp>
          <p:nvSpPr>
            <p:cNvPr id="46" name="object 46" descr=""/>
            <p:cNvSpPr/>
            <p:nvPr/>
          </p:nvSpPr>
          <p:spPr>
            <a:xfrm>
              <a:off x="5069300" y="4379926"/>
              <a:ext cx="55880" cy="71755"/>
            </a:xfrm>
            <a:custGeom>
              <a:avLst/>
              <a:gdLst/>
              <a:ahLst/>
              <a:cxnLst/>
              <a:rect l="l" t="t" r="r" b="b"/>
              <a:pathLst>
                <a:path w="55879" h="71754">
                  <a:moveTo>
                    <a:pt x="55578" y="71280"/>
                  </a:moveTo>
                  <a:lnTo>
                    <a:pt x="43862" y="71280"/>
                  </a:lnTo>
                  <a:lnTo>
                    <a:pt x="43862" y="22185"/>
                  </a:lnTo>
                  <a:lnTo>
                    <a:pt x="42814" y="17438"/>
                  </a:lnTo>
                  <a:lnTo>
                    <a:pt x="38623" y="11617"/>
                  </a:lnTo>
                  <a:lnTo>
                    <a:pt x="35290" y="10162"/>
                  </a:lnTo>
                  <a:lnTo>
                    <a:pt x="27098" y="10162"/>
                  </a:lnTo>
                  <a:lnTo>
                    <a:pt x="23907" y="11069"/>
                  </a:lnTo>
                  <a:lnTo>
                    <a:pt x="18383" y="14695"/>
                  </a:lnTo>
                  <a:lnTo>
                    <a:pt x="15240" y="17366"/>
                  </a:lnTo>
                  <a:lnTo>
                    <a:pt x="11715" y="20897"/>
                  </a:lnTo>
                  <a:lnTo>
                    <a:pt x="11715" y="71280"/>
                  </a:lnTo>
                  <a:lnTo>
                    <a:pt x="0" y="71280"/>
                  </a:lnTo>
                  <a:lnTo>
                    <a:pt x="0" y="1717"/>
                  </a:lnTo>
                  <a:lnTo>
                    <a:pt x="9715" y="1717"/>
                  </a:lnTo>
                  <a:lnTo>
                    <a:pt x="10715" y="11737"/>
                  </a:lnTo>
                  <a:lnTo>
                    <a:pt x="11144" y="11737"/>
                  </a:lnTo>
                  <a:lnTo>
                    <a:pt x="14478" y="8397"/>
                  </a:lnTo>
                  <a:lnTo>
                    <a:pt x="17978" y="5606"/>
                  </a:lnTo>
                  <a:lnTo>
                    <a:pt x="25312" y="1121"/>
                  </a:lnTo>
                  <a:lnTo>
                    <a:pt x="29575" y="0"/>
                  </a:lnTo>
                  <a:lnTo>
                    <a:pt x="41767" y="0"/>
                  </a:lnTo>
                  <a:lnTo>
                    <a:pt x="47124" y="2290"/>
                  </a:lnTo>
                  <a:lnTo>
                    <a:pt x="53887" y="11450"/>
                  </a:lnTo>
                  <a:lnTo>
                    <a:pt x="55578" y="18225"/>
                  </a:lnTo>
                  <a:lnTo>
                    <a:pt x="55578" y="71280"/>
                  </a:lnTo>
                  <a:close/>
                </a:path>
              </a:pathLst>
            </a:custGeom>
            <a:solidFill>
              <a:srgbClr val="444444">
                <a:alpha val="7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7" name="object 47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147452" y="4349295"/>
              <a:ext cx="197453" cy="103629"/>
            </a:xfrm>
            <a:prstGeom prst="rect">
              <a:avLst/>
            </a:prstGeom>
          </p:spPr>
        </p:pic>
        <p:sp>
          <p:nvSpPr>
            <p:cNvPr id="48" name="object 48" descr=""/>
            <p:cNvSpPr/>
            <p:nvPr/>
          </p:nvSpPr>
          <p:spPr>
            <a:xfrm>
              <a:off x="5366182" y="4352163"/>
              <a:ext cx="93345" cy="99060"/>
            </a:xfrm>
            <a:custGeom>
              <a:avLst/>
              <a:gdLst/>
              <a:ahLst/>
              <a:cxnLst/>
              <a:rect l="l" t="t" r="r" b="b"/>
              <a:pathLst>
                <a:path w="93345" h="99060">
                  <a:moveTo>
                    <a:pt x="13868" y="29489"/>
                  </a:moveTo>
                  <a:lnTo>
                    <a:pt x="2146" y="29489"/>
                  </a:lnTo>
                  <a:lnTo>
                    <a:pt x="2146" y="99047"/>
                  </a:lnTo>
                  <a:lnTo>
                    <a:pt x="13868" y="99047"/>
                  </a:lnTo>
                  <a:lnTo>
                    <a:pt x="13868" y="29489"/>
                  </a:lnTo>
                  <a:close/>
                </a:path>
                <a:path w="93345" h="99060">
                  <a:moveTo>
                    <a:pt x="16294" y="5295"/>
                  </a:moveTo>
                  <a:lnTo>
                    <a:pt x="15506" y="3454"/>
                  </a:lnTo>
                  <a:lnTo>
                    <a:pt x="12369" y="698"/>
                  </a:lnTo>
                  <a:lnTo>
                    <a:pt x="10439" y="0"/>
                  </a:lnTo>
                  <a:lnTo>
                    <a:pt x="5867" y="0"/>
                  </a:lnTo>
                  <a:lnTo>
                    <a:pt x="3937" y="698"/>
                  </a:lnTo>
                  <a:lnTo>
                    <a:pt x="787" y="3454"/>
                  </a:lnTo>
                  <a:lnTo>
                    <a:pt x="0" y="5295"/>
                  </a:lnTo>
                  <a:lnTo>
                    <a:pt x="0" y="9779"/>
                  </a:lnTo>
                  <a:lnTo>
                    <a:pt x="787" y="11595"/>
                  </a:lnTo>
                  <a:lnTo>
                    <a:pt x="3937" y="14452"/>
                  </a:lnTo>
                  <a:lnTo>
                    <a:pt x="5867" y="15176"/>
                  </a:lnTo>
                  <a:lnTo>
                    <a:pt x="10439" y="15176"/>
                  </a:lnTo>
                  <a:lnTo>
                    <a:pt x="12369" y="14452"/>
                  </a:lnTo>
                  <a:lnTo>
                    <a:pt x="15506" y="11595"/>
                  </a:lnTo>
                  <a:lnTo>
                    <a:pt x="16294" y="9779"/>
                  </a:lnTo>
                  <a:lnTo>
                    <a:pt x="16294" y="5295"/>
                  </a:lnTo>
                  <a:close/>
                </a:path>
                <a:path w="93345" h="99060">
                  <a:moveTo>
                    <a:pt x="92875" y="45999"/>
                  </a:moveTo>
                  <a:lnTo>
                    <a:pt x="91186" y="39217"/>
                  </a:lnTo>
                  <a:lnTo>
                    <a:pt x="84416" y="30060"/>
                  </a:lnTo>
                  <a:lnTo>
                    <a:pt x="79057" y="27774"/>
                  </a:lnTo>
                  <a:lnTo>
                    <a:pt x="66865" y="27774"/>
                  </a:lnTo>
                  <a:lnTo>
                    <a:pt x="62611" y="28892"/>
                  </a:lnTo>
                  <a:lnTo>
                    <a:pt x="55270" y="33375"/>
                  </a:lnTo>
                  <a:lnTo>
                    <a:pt x="51777" y="36169"/>
                  </a:lnTo>
                  <a:lnTo>
                    <a:pt x="48437" y="39509"/>
                  </a:lnTo>
                  <a:lnTo>
                    <a:pt x="48006" y="39509"/>
                  </a:lnTo>
                  <a:lnTo>
                    <a:pt x="47015" y="29489"/>
                  </a:lnTo>
                  <a:lnTo>
                    <a:pt x="37299" y="29489"/>
                  </a:lnTo>
                  <a:lnTo>
                    <a:pt x="37299" y="99047"/>
                  </a:lnTo>
                  <a:lnTo>
                    <a:pt x="49009" y="99047"/>
                  </a:lnTo>
                  <a:lnTo>
                    <a:pt x="49009" y="48666"/>
                  </a:lnTo>
                  <a:lnTo>
                    <a:pt x="52539" y="45135"/>
                  </a:lnTo>
                  <a:lnTo>
                    <a:pt x="55676" y="42468"/>
                  </a:lnTo>
                  <a:lnTo>
                    <a:pt x="61201" y="38836"/>
                  </a:lnTo>
                  <a:lnTo>
                    <a:pt x="64389" y="37934"/>
                  </a:lnTo>
                  <a:lnTo>
                    <a:pt x="72580" y="37934"/>
                  </a:lnTo>
                  <a:lnTo>
                    <a:pt x="75920" y="39382"/>
                  </a:lnTo>
                  <a:lnTo>
                    <a:pt x="80111" y="45212"/>
                  </a:lnTo>
                  <a:lnTo>
                    <a:pt x="81153" y="49949"/>
                  </a:lnTo>
                  <a:lnTo>
                    <a:pt x="81153" y="99047"/>
                  </a:lnTo>
                  <a:lnTo>
                    <a:pt x="92875" y="99047"/>
                  </a:lnTo>
                  <a:lnTo>
                    <a:pt x="92875" y="45999"/>
                  </a:lnTo>
                  <a:close/>
                </a:path>
              </a:pathLst>
            </a:custGeom>
            <a:solidFill>
              <a:srgbClr val="444444">
                <a:alpha val="7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9" name="object 49" descr="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502497" y="4357141"/>
              <a:ext cx="222456" cy="123407"/>
            </a:xfrm>
            <a:prstGeom prst="rect">
              <a:avLst/>
            </a:prstGeom>
          </p:spPr>
        </p:pic>
        <p:pic>
          <p:nvPicPr>
            <p:cNvPr id="50" name="object 50" descr="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760386" y="4352158"/>
              <a:ext cx="316754" cy="100766"/>
            </a:xfrm>
            <a:prstGeom prst="rect">
              <a:avLst/>
            </a:prstGeom>
          </p:spPr>
        </p:pic>
      </p:grpSp>
      <p:grpSp>
        <p:nvGrpSpPr>
          <p:cNvPr id="51" name="object 51" descr=""/>
          <p:cNvGrpSpPr/>
          <p:nvPr/>
        </p:nvGrpSpPr>
        <p:grpSpPr>
          <a:xfrm>
            <a:off x="4667249" y="3047999"/>
            <a:ext cx="3429000" cy="2381250"/>
            <a:chOff x="4667249" y="3047999"/>
            <a:chExt cx="3429000" cy="2381250"/>
          </a:xfrm>
        </p:grpSpPr>
        <p:pic>
          <p:nvPicPr>
            <p:cNvPr id="52" name="object 52" descr="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979879" y="3316446"/>
              <a:ext cx="1688229" cy="230714"/>
            </a:xfrm>
            <a:prstGeom prst="rect">
              <a:avLst/>
            </a:prstGeom>
          </p:spPr>
        </p:pic>
        <p:sp>
          <p:nvSpPr>
            <p:cNvPr id="53" name="object 53" descr=""/>
            <p:cNvSpPr/>
            <p:nvPr/>
          </p:nvSpPr>
          <p:spPr>
            <a:xfrm>
              <a:off x="4676774" y="3057524"/>
              <a:ext cx="3409950" cy="2362200"/>
            </a:xfrm>
            <a:custGeom>
              <a:avLst/>
              <a:gdLst/>
              <a:ahLst/>
              <a:cxnLst/>
              <a:rect l="l" t="t" r="r" b="b"/>
              <a:pathLst>
                <a:path w="3409950" h="2362200">
                  <a:moveTo>
                    <a:pt x="0" y="0"/>
                  </a:moveTo>
                  <a:lnTo>
                    <a:pt x="3409949" y="0"/>
                  </a:lnTo>
                  <a:lnTo>
                    <a:pt x="3409949" y="2362199"/>
                  </a:lnTo>
                  <a:lnTo>
                    <a:pt x="0" y="2362199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739EC7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4" name="object 54" descr=""/>
          <p:cNvGrpSpPr/>
          <p:nvPr/>
        </p:nvGrpSpPr>
        <p:grpSpPr>
          <a:xfrm>
            <a:off x="8585358" y="3821034"/>
            <a:ext cx="1247775" cy="131445"/>
            <a:chOff x="8585358" y="3821034"/>
            <a:chExt cx="1247775" cy="131445"/>
          </a:xfrm>
        </p:grpSpPr>
        <p:pic>
          <p:nvPicPr>
            <p:cNvPr id="55" name="object 55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8585358" y="3823896"/>
              <a:ext cx="82439" cy="99048"/>
            </a:xfrm>
            <a:prstGeom prst="rect">
              <a:avLst/>
            </a:prstGeom>
          </p:spPr>
        </p:pic>
        <p:sp>
          <p:nvSpPr>
            <p:cNvPr id="56" name="object 56" descr=""/>
            <p:cNvSpPr/>
            <p:nvPr/>
          </p:nvSpPr>
          <p:spPr>
            <a:xfrm>
              <a:off x="8688799" y="3851664"/>
              <a:ext cx="55880" cy="71755"/>
            </a:xfrm>
            <a:custGeom>
              <a:avLst/>
              <a:gdLst/>
              <a:ahLst/>
              <a:cxnLst/>
              <a:rect l="l" t="t" r="r" b="b"/>
              <a:pathLst>
                <a:path w="55879" h="71754">
                  <a:moveTo>
                    <a:pt x="55578" y="71280"/>
                  </a:moveTo>
                  <a:lnTo>
                    <a:pt x="43862" y="71280"/>
                  </a:lnTo>
                  <a:lnTo>
                    <a:pt x="43862" y="22185"/>
                  </a:lnTo>
                  <a:lnTo>
                    <a:pt x="42814" y="17438"/>
                  </a:lnTo>
                  <a:lnTo>
                    <a:pt x="38623" y="11617"/>
                  </a:lnTo>
                  <a:lnTo>
                    <a:pt x="35290" y="10162"/>
                  </a:lnTo>
                  <a:lnTo>
                    <a:pt x="27098" y="10162"/>
                  </a:lnTo>
                  <a:lnTo>
                    <a:pt x="23907" y="11069"/>
                  </a:lnTo>
                  <a:lnTo>
                    <a:pt x="18383" y="14695"/>
                  </a:lnTo>
                  <a:lnTo>
                    <a:pt x="15240" y="17366"/>
                  </a:lnTo>
                  <a:lnTo>
                    <a:pt x="11715" y="20897"/>
                  </a:lnTo>
                  <a:lnTo>
                    <a:pt x="11715" y="71280"/>
                  </a:lnTo>
                  <a:lnTo>
                    <a:pt x="0" y="71280"/>
                  </a:lnTo>
                  <a:lnTo>
                    <a:pt x="0" y="1717"/>
                  </a:lnTo>
                  <a:lnTo>
                    <a:pt x="9715" y="1717"/>
                  </a:lnTo>
                  <a:lnTo>
                    <a:pt x="10715" y="11737"/>
                  </a:lnTo>
                  <a:lnTo>
                    <a:pt x="11144" y="11737"/>
                  </a:lnTo>
                  <a:lnTo>
                    <a:pt x="14478" y="8397"/>
                  </a:lnTo>
                  <a:lnTo>
                    <a:pt x="17978" y="5606"/>
                  </a:lnTo>
                  <a:lnTo>
                    <a:pt x="25312" y="1121"/>
                  </a:lnTo>
                  <a:lnTo>
                    <a:pt x="29575" y="0"/>
                  </a:lnTo>
                  <a:lnTo>
                    <a:pt x="41767" y="0"/>
                  </a:lnTo>
                  <a:lnTo>
                    <a:pt x="47124" y="2290"/>
                  </a:lnTo>
                  <a:lnTo>
                    <a:pt x="53887" y="11450"/>
                  </a:lnTo>
                  <a:lnTo>
                    <a:pt x="55578" y="18225"/>
                  </a:lnTo>
                  <a:lnTo>
                    <a:pt x="55578" y="71280"/>
                  </a:lnTo>
                  <a:close/>
                </a:path>
              </a:pathLst>
            </a:custGeom>
            <a:solidFill>
              <a:srgbClr val="444444">
                <a:alpha val="7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7" name="object 57" descr="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766952" y="3821034"/>
              <a:ext cx="197453" cy="103629"/>
            </a:xfrm>
            <a:prstGeom prst="rect">
              <a:avLst/>
            </a:prstGeom>
          </p:spPr>
        </p:pic>
        <p:sp>
          <p:nvSpPr>
            <p:cNvPr id="58" name="object 58" descr=""/>
            <p:cNvSpPr/>
            <p:nvPr/>
          </p:nvSpPr>
          <p:spPr>
            <a:xfrm>
              <a:off x="8985681" y="3823906"/>
              <a:ext cx="93345" cy="99060"/>
            </a:xfrm>
            <a:custGeom>
              <a:avLst/>
              <a:gdLst/>
              <a:ahLst/>
              <a:cxnLst/>
              <a:rect l="l" t="t" r="r" b="b"/>
              <a:pathLst>
                <a:path w="93345" h="99060">
                  <a:moveTo>
                    <a:pt x="13868" y="29476"/>
                  </a:moveTo>
                  <a:lnTo>
                    <a:pt x="2146" y="29476"/>
                  </a:lnTo>
                  <a:lnTo>
                    <a:pt x="2146" y="99047"/>
                  </a:lnTo>
                  <a:lnTo>
                    <a:pt x="13868" y="99047"/>
                  </a:lnTo>
                  <a:lnTo>
                    <a:pt x="13868" y="29476"/>
                  </a:lnTo>
                  <a:close/>
                </a:path>
                <a:path w="93345" h="99060">
                  <a:moveTo>
                    <a:pt x="16294" y="5295"/>
                  </a:moveTo>
                  <a:lnTo>
                    <a:pt x="15506" y="3454"/>
                  </a:lnTo>
                  <a:lnTo>
                    <a:pt x="12369" y="685"/>
                  </a:lnTo>
                  <a:lnTo>
                    <a:pt x="10439" y="0"/>
                  </a:lnTo>
                  <a:lnTo>
                    <a:pt x="5867" y="0"/>
                  </a:lnTo>
                  <a:lnTo>
                    <a:pt x="3937" y="685"/>
                  </a:lnTo>
                  <a:lnTo>
                    <a:pt x="787" y="3454"/>
                  </a:lnTo>
                  <a:lnTo>
                    <a:pt x="0" y="5295"/>
                  </a:lnTo>
                  <a:lnTo>
                    <a:pt x="0" y="9779"/>
                  </a:lnTo>
                  <a:lnTo>
                    <a:pt x="787" y="11595"/>
                  </a:lnTo>
                  <a:lnTo>
                    <a:pt x="3937" y="14452"/>
                  </a:lnTo>
                  <a:lnTo>
                    <a:pt x="5867" y="15163"/>
                  </a:lnTo>
                  <a:lnTo>
                    <a:pt x="10439" y="15163"/>
                  </a:lnTo>
                  <a:lnTo>
                    <a:pt x="12369" y="14452"/>
                  </a:lnTo>
                  <a:lnTo>
                    <a:pt x="15506" y="11595"/>
                  </a:lnTo>
                  <a:lnTo>
                    <a:pt x="16294" y="9779"/>
                  </a:lnTo>
                  <a:lnTo>
                    <a:pt x="16294" y="5295"/>
                  </a:lnTo>
                  <a:close/>
                </a:path>
                <a:path w="93345" h="99060">
                  <a:moveTo>
                    <a:pt x="92875" y="45986"/>
                  </a:moveTo>
                  <a:lnTo>
                    <a:pt x="91186" y="39217"/>
                  </a:lnTo>
                  <a:lnTo>
                    <a:pt x="84416" y="30060"/>
                  </a:lnTo>
                  <a:lnTo>
                    <a:pt x="79057" y="27762"/>
                  </a:lnTo>
                  <a:lnTo>
                    <a:pt x="66865" y="27762"/>
                  </a:lnTo>
                  <a:lnTo>
                    <a:pt x="62611" y="28879"/>
                  </a:lnTo>
                  <a:lnTo>
                    <a:pt x="55270" y="33375"/>
                  </a:lnTo>
                  <a:lnTo>
                    <a:pt x="51777" y="36156"/>
                  </a:lnTo>
                  <a:lnTo>
                    <a:pt x="48437" y="39497"/>
                  </a:lnTo>
                  <a:lnTo>
                    <a:pt x="48006" y="39497"/>
                  </a:lnTo>
                  <a:lnTo>
                    <a:pt x="47015" y="29476"/>
                  </a:lnTo>
                  <a:lnTo>
                    <a:pt x="37299" y="29476"/>
                  </a:lnTo>
                  <a:lnTo>
                    <a:pt x="37299" y="99047"/>
                  </a:lnTo>
                  <a:lnTo>
                    <a:pt x="49009" y="99047"/>
                  </a:lnTo>
                  <a:lnTo>
                    <a:pt x="49009" y="48666"/>
                  </a:lnTo>
                  <a:lnTo>
                    <a:pt x="52539" y="45135"/>
                  </a:lnTo>
                  <a:lnTo>
                    <a:pt x="55676" y="42456"/>
                  </a:lnTo>
                  <a:lnTo>
                    <a:pt x="61201" y="38836"/>
                  </a:lnTo>
                  <a:lnTo>
                    <a:pt x="64389" y="37922"/>
                  </a:lnTo>
                  <a:lnTo>
                    <a:pt x="72580" y="37922"/>
                  </a:lnTo>
                  <a:lnTo>
                    <a:pt x="75920" y="39382"/>
                  </a:lnTo>
                  <a:lnTo>
                    <a:pt x="80111" y="45199"/>
                  </a:lnTo>
                  <a:lnTo>
                    <a:pt x="81153" y="49949"/>
                  </a:lnTo>
                  <a:lnTo>
                    <a:pt x="81153" y="99047"/>
                  </a:lnTo>
                  <a:lnTo>
                    <a:pt x="92875" y="99047"/>
                  </a:lnTo>
                  <a:lnTo>
                    <a:pt x="92875" y="45986"/>
                  </a:lnTo>
                  <a:close/>
                </a:path>
              </a:pathLst>
            </a:custGeom>
            <a:solidFill>
              <a:srgbClr val="444444">
                <a:alpha val="7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9" name="object 59" descr="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9121996" y="3828880"/>
              <a:ext cx="222456" cy="123407"/>
            </a:xfrm>
            <a:prstGeom prst="rect">
              <a:avLst/>
            </a:prstGeom>
          </p:spPr>
        </p:pic>
        <p:pic>
          <p:nvPicPr>
            <p:cNvPr id="60" name="object 60" descr="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9379885" y="3823896"/>
              <a:ext cx="316754" cy="100766"/>
            </a:xfrm>
            <a:prstGeom prst="rect">
              <a:avLst/>
            </a:prstGeom>
          </p:spPr>
        </p:pic>
        <p:sp>
          <p:nvSpPr>
            <p:cNvPr id="61" name="object 61" descr=""/>
            <p:cNvSpPr/>
            <p:nvPr/>
          </p:nvSpPr>
          <p:spPr>
            <a:xfrm>
              <a:off x="9740214" y="3823906"/>
              <a:ext cx="93345" cy="99060"/>
            </a:xfrm>
            <a:custGeom>
              <a:avLst/>
              <a:gdLst/>
              <a:ahLst/>
              <a:cxnLst/>
              <a:rect l="l" t="t" r="r" b="b"/>
              <a:pathLst>
                <a:path w="93345" h="99060">
                  <a:moveTo>
                    <a:pt x="13855" y="29476"/>
                  </a:moveTo>
                  <a:lnTo>
                    <a:pt x="2133" y="29476"/>
                  </a:lnTo>
                  <a:lnTo>
                    <a:pt x="2133" y="99047"/>
                  </a:lnTo>
                  <a:lnTo>
                    <a:pt x="13855" y="99047"/>
                  </a:lnTo>
                  <a:lnTo>
                    <a:pt x="13855" y="29476"/>
                  </a:lnTo>
                  <a:close/>
                </a:path>
                <a:path w="93345" h="99060">
                  <a:moveTo>
                    <a:pt x="16281" y="5295"/>
                  </a:moveTo>
                  <a:lnTo>
                    <a:pt x="15494" y="3454"/>
                  </a:lnTo>
                  <a:lnTo>
                    <a:pt x="12357" y="685"/>
                  </a:lnTo>
                  <a:lnTo>
                    <a:pt x="10426" y="0"/>
                  </a:lnTo>
                  <a:lnTo>
                    <a:pt x="5854" y="0"/>
                  </a:lnTo>
                  <a:lnTo>
                    <a:pt x="3924" y="685"/>
                  </a:lnTo>
                  <a:lnTo>
                    <a:pt x="787" y="3454"/>
                  </a:lnTo>
                  <a:lnTo>
                    <a:pt x="0" y="5295"/>
                  </a:lnTo>
                  <a:lnTo>
                    <a:pt x="0" y="9779"/>
                  </a:lnTo>
                  <a:lnTo>
                    <a:pt x="787" y="11595"/>
                  </a:lnTo>
                  <a:lnTo>
                    <a:pt x="3924" y="14452"/>
                  </a:lnTo>
                  <a:lnTo>
                    <a:pt x="5854" y="15163"/>
                  </a:lnTo>
                  <a:lnTo>
                    <a:pt x="10426" y="15163"/>
                  </a:lnTo>
                  <a:lnTo>
                    <a:pt x="12357" y="14452"/>
                  </a:lnTo>
                  <a:lnTo>
                    <a:pt x="15494" y="11595"/>
                  </a:lnTo>
                  <a:lnTo>
                    <a:pt x="16281" y="9779"/>
                  </a:lnTo>
                  <a:lnTo>
                    <a:pt x="16281" y="5295"/>
                  </a:lnTo>
                  <a:close/>
                </a:path>
                <a:path w="93345" h="99060">
                  <a:moveTo>
                    <a:pt x="92862" y="45986"/>
                  </a:moveTo>
                  <a:lnTo>
                    <a:pt x="91173" y="39217"/>
                  </a:lnTo>
                  <a:lnTo>
                    <a:pt x="84416" y="30060"/>
                  </a:lnTo>
                  <a:lnTo>
                    <a:pt x="79057" y="27762"/>
                  </a:lnTo>
                  <a:lnTo>
                    <a:pt x="66865" y="27762"/>
                  </a:lnTo>
                  <a:lnTo>
                    <a:pt x="62598" y="28879"/>
                  </a:lnTo>
                  <a:lnTo>
                    <a:pt x="55270" y="33375"/>
                  </a:lnTo>
                  <a:lnTo>
                    <a:pt x="51765" y="36156"/>
                  </a:lnTo>
                  <a:lnTo>
                    <a:pt x="48425" y="39497"/>
                  </a:lnTo>
                  <a:lnTo>
                    <a:pt x="48006" y="39497"/>
                  </a:lnTo>
                  <a:lnTo>
                    <a:pt x="47002" y="29476"/>
                  </a:lnTo>
                  <a:lnTo>
                    <a:pt x="37287" y="29476"/>
                  </a:lnTo>
                  <a:lnTo>
                    <a:pt x="37287" y="99047"/>
                  </a:lnTo>
                  <a:lnTo>
                    <a:pt x="48996" y="99047"/>
                  </a:lnTo>
                  <a:lnTo>
                    <a:pt x="48996" y="48666"/>
                  </a:lnTo>
                  <a:lnTo>
                    <a:pt x="52527" y="45135"/>
                  </a:lnTo>
                  <a:lnTo>
                    <a:pt x="55664" y="42456"/>
                  </a:lnTo>
                  <a:lnTo>
                    <a:pt x="61188" y="38836"/>
                  </a:lnTo>
                  <a:lnTo>
                    <a:pt x="64389" y="37922"/>
                  </a:lnTo>
                  <a:lnTo>
                    <a:pt x="72580" y="37922"/>
                  </a:lnTo>
                  <a:lnTo>
                    <a:pt x="75907" y="39382"/>
                  </a:lnTo>
                  <a:lnTo>
                    <a:pt x="80098" y="45199"/>
                  </a:lnTo>
                  <a:lnTo>
                    <a:pt x="81153" y="49949"/>
                  </a:lnTo>
                  <a:lnTo>
                    <a:pt x="81153" y="99047"/>
                  </a:lnTo>
                  <a:lnTo>
                    <a:pt x="92862" y="99047"/>
                  </a:lnTo>
                  <a:lnTo>
                    <a:pt x="92862" y="45986"/>
                  </a:lnTo>
                  <a:close/>
                </a:path>
              </a:pathLst>
            </a:custGeom>
            <a:solidFill>
              <a:srgbClr val="444444">
                <a:alpha val="7999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2" name="object 62" descr=""/>
          <p:cNvGrpSpPr/>
          <p:nvPr/>
        </p:nvGrpSpPr>
        <p:grpSpPr>
          <a:xfrm>
            <a:off x="9885378" y="3821034"/>
            <a:ext cx="1209040" cy="104139"/>
            <a:chOff x="9885378" y="3821034"/>
            <a:chExt cx="1209040" cy="104139"/>
          </a:xfrm>
        </p:grpSpPr>
        <p:pic>
          <p:nvPicPr>
            <p:cNvPr id="63" name="object 63" descr="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9885378" y="3821034"/>
              <a:ext cx="888253" cy="103629"/>
            </a:xfrm>
            <a:prstGeom prst="rect">
              <a:avLst/>
            </a:prstGeom>
          </p:spPr>
        </p:pic>
        <p:pic>
          <p:nvPicPr>
            <p:cNvPr id="64" name="object 64" descr="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0817923" y="3821034"/>
              <a:ext cx="275891" cy="103629"/>
            </a:xfrm>
            <a:prstGeom prst="rect">
              <a:avLst/>
            </a:prstGeom>
          </p:spPr>
        </p:pic>
      </p:grpSp>
      <p:pic>
        <p:nvPicPr>
          <p:cNvPr id="65" name="object 65" descr="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8576499" y="4347577"/>
            <a:ext cx="2682335" cy="293138"/>
          </a:xfrm>
          <a:prstGeom prst="rect">
            <a:avLst/>
          </a:prstGeom>
        </p:spPr>
      </p:pic>
      <p:grpSp>
        <p:nvGrpSpPr>
          <p:cNvPr id="66" name="object 66" descr=""/>
          <p:cNvGrpSpPr/>
          <p:nvPr/>
        </p:nvGrpSpPr>
        <p:grpSpPr>
          <a:xfrm>
            <a:off x="8584806" y="3316446"/>
            <a:ext cx="722630" cy="231140"/>
            <a:chOff x="8584806" y="3316446"/>
            <a:chExt cx="722630" cy="231140"/>
          </a:xfrm>
        </p:grpSpPr>
        <p:pic>
          <p:nvPicPr>
            <p:cNvPr id="67" name="object 67" descr="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8584806" y="3329904"/>
              <a:ext cx="152533" cy="217255"/>
            </a:xfrm>
            <a:prstGeom prst="rect">
              <a:avLst/>
            </a:prstGeom>
          </p:spPr>
        </p:pic>
        <p:pic>
          <p:nvPicPr>
            <p:cNvPr id="68" name="object 68" descr="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8762276" y="3382135"/>
              <a:ext cx="151237" cy="165024"/>
            </a:xfrm>
            <a:prstGeom prst="rect">
              <a:avLst/>
            </a:prstGeom>
          </p:spPr>
        </p:pic>
        <p:pic>
          <p:nvPicPr>
            <p:cNvPr id="69" name="object 69" descr="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8940069" y="3382135"/>
              <a:ext cx="128568" cy="165024"/>
            </a:xfrm>
            <a:prstGeom prst="rect">
              <a:avLst/>
            </a:prstGeom>
          </p:spPr>
        </p:pic>
        <p:sp>
          <p:nvSpPr>
            <p:cNvPr id="70" name="object 70" descr=""/>
            <p:cNvSpPr/>
            <p:nvPr/>
          </p:nvSpPr>
          <p:spPr>
            <a:xfrm>
              <a:off x="9095841" y="3316446"/>
              <a:ext cx="46355" cy="227329"/>
            </a:xfrm>
            <a:custGeom>
              <a:avLst/>
              <a:gdLst/>
              <a:ahLst/>
              <a:cxnLst/>
              <a:rect l="l" t="t" r="r" b="b"/>
              <a:pathLst>
                <a:path w="46354" h="227329">
                  <a:moveTo>
                    <a:pt x="41452" y="226868"/>
                  </a:moveTo>
                  <a:lnTo>
                    <a:pt x="4210" y="226868"/>
                  </a:lnTo>
                  <a:lnTo>
                    <a:pt x="4210" y="69534"/>
                  </a:lnTo>
                  <a:lnTo>
                    <a:pt x="41452" y="69534"/>
                  </a:lnTo>
                  <a:lnTo>
                    <a:pt x="41452" y="226868"/>
                  </a:lnTo>
                  <a:close/>
                </a:path>
                <a:path w="46354" h="227329">
                  <a:moveTo>
                    <a:pt x="29686" y="41977"/>
                  </a:moveTo>
                  <a:lnTo>
                    <a:pt x="16300" y="41977"/>
                  </a:lnTo>
                  <a:lnTo>
                    <a:pt x="10794" y="40054"/>
                  </a:lnTo>
                  <a:lnTo>
                    <a:pt x="2158" y="32364"/>
                  </a:lnTo>
                  <a:lnTo>
                    <a:pt x="0" y="27343"/>
                  </a:lnTo>
                  <a:lnTo>
                    <a:pt x="0" y="14953"/>
                  </a:lnTo>
                  <a:lnTo>
                    <a:pt x="2158" y="9880"/>
                  </a:lnTo>
                  <a:lnTo>
                    <a:pt x="10794" y="1976"/>
                  </a:lnTo>
                  <a:lnTo>
                    <a:pt x="16300" y="0"/>
                  </a:lnTo>
                  <a:lnTo>
                    <a:pt x="29686" y="0"/>
                  </a:lnTo>
                  <a:lnTo>
                    <a:pt x="35191" y="1976"/>
                  </a:lnTo>
                  <a:lnTo>
                    <a:pt x="43827" y="9880"/>
                  </a:lnTo>
                  <a:lnTo>
                    <a:pt x="45986" y="14953"/>
                  </a:lnTo>
                  <a:lnTo>
                    <a:pt x="45986" y="27343"/>
                  </a:lnTo>
                  <a:lnTo>
                    <a:pt x="43827" y="32364"/>
                  </a:lnTo>
                  <a:lnTo>
                    <a:pt x="35191" y="40054"/>
                  </a:lnTo>
                  <a:lnTo>
                    <a:pt x="29686" y="41977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1" name="object 71" descr="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9176480" y="3382135"/>
              <a:ext cx="130835" cy="165024"/>
            </a:xfrm>
            <a:prstGeom prst="rect">
              <a:avLst/>
            </a:prstGeom>
          </p:spPr>
        </p:pic>
      </p:grpSp>
      <p:sp>
        <p:nvSpPr>
          <p:cNvPr id="72" name="object 72" descr=""/>
          <p:cNvSpPr/>
          <p:nvPr/>
        </p:nvSpPr>
        <p:spPr>
          <a:xfrm>
            <a:off x="9352006" y="3317087"/>
            <a:ext cx="56515" cy="230504"/>
          </a:xfrm>
          <a:custGeom>
            <a:avLst/>
            <a:gdLst/>
            <a:ahLst/>
            <a:cxnLst/>
            <a:rect l="l" t="t" r="r" b="b"/>
            <a:pathLst>
              <a:path w="56515" h="230504">
                <a:moveTo>
                  <a:pt x="44475" y="230073"/>
                </a:moveTo>
                <a:lnTo>
                  <a:pt x="36271" y="230073"/>
                </a:lnTo>
                <a:lnTo>
                  <a:pt x="26980" y="229332"/>
                </a:lnTo>
                <a:lnTo>
                  <a:pt x="506" y="195566"/>
                </a:lnTo>
                <a:lnTo>
                  <a:pt x="0" y="185853"/>
                </a:lnTo>
                <a:lnTo>
                  <a:pt x="0" y="0"/>
                </a:lnTo>
                <a:lnTo>
                  <a:pt x="37242" y="0"/>
                </a:lnTo>
                <a:lnTo>
                  <a:pt x="37242" y="192261"/>
                </a:lnTo>
                <a:lnTo>
                  <a:pt x="38106" y="195412"/>
                </a:lnTo>
                <a:lnTo>
                  <a:pt x="41560" y="199044"/>
                </a:lnTo>
                <a:lnTo>
                  <a:pt x="43395" y="199952"/>
                </a:lnTo>
                <a:lnTo>
                  <a:pt x="48523" y="199952"/>
                </a:lnTo>
                <a:lnTo>
                  <a:pt x="49656" y="199738"/>
                </a:lnTo>
                <a:lnTo>
                  <a:pt x="51168" y="199311"/>
                </a:lnTo>
                <a:lnTo>
                  <a:pt x="56026" y="226868"/>
                </a:lnTo>
                <a:lnTo>
                  <a:pt x="51060" y="229005"/>
                </a:lnTo>
                <a:lnTo>
                  <a:pt x="44475" y="230073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73" name="object 73" descr=""/>
          <p:cNvGrpSpPr/>
          <p:nvPr/>
        </p:nvGrpSpPr>
        <p:grpSpPr>
          <a:xfrm>
            <a:off x="8286749" y="3047999"/>
            <a:ext cx="3429000" cy="2381250"/>
            <a:chOff x="8286749" y="3047999"/>
            <a:chExt cx="3429000" cy="2381250"/>
          </a:xfrm>
        </p:grpSpPr>
        <p:pic>
          <p:nvPicPr>
            <p:cNvPr id="74" name="object 74" descr="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9507778" y="3333749"/>
              <a:ext cx="187509" cy="209565"/>
            </a:xfrm>
            <a:prstGeom prst="rect">
              <a:avLst/>
            </a:prstGeom>
          </p:spPr>
        </p:pic>
        <p:pic>
          <p:nvPicPr>
            <p:cNvPr id="75" name="object 75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735444" y="3382135"/>
              <a:ext cx="138931" cy="165024"/>
            </a:xfrm>
            <a:prstGeom prst="rect">
              <a:avLst/>
            </a:prstGeom>
          </p:spPr>
        </p:pic>
        <p:pic>
          <p:nvPicPr>
            <p:cNvPr id="76" name="object 76" descr="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9900284" y="3317087"/>
              <a:ext cx="145084" cy="230073"/>
            </a:xfrm>
            <a:prstGeom prst="rect">
              <a:avLst/>
            </a:prstGeom>
          </p:spPr>
        </p:pic>
        <p:sp>
          <p:nvSpPr>
            <p:cNvPr id="77" name="object 77" descr=""/>
            <p:cNvSpPr/>
            <p:nvPr/>
          </p:nvSpPr>
          <p:spPr>
            <a:xfrm>
              <a:off x="10088441" y="3316446"/>
              <a:ext cx="46355" cy="227329"/>
            </a:xfrm>
            <a:custGeom>
              <a:avLst/>
              <a:gdLst/>
              <a:ahLst/>
              <a:cxnLst/>
              <a:rect l="l" t="t" r="r" b="b"/>
              <a:pathLst>
                <a:path w="46354" h="227329">
                  <a:moveTo>
                    <a:pt x="41452" y="226868"/>
                  </a:moveTo>
                  <a:lnTo>
                    <a:pt x="4210" y="226868"/>
                  </a:lnTo>
                  <a:lnTo>
                    <a:pt x="4210" y="69534"/>
                  </a:lnTo>
                  <a:lnTo>
                    <a:pt x="41452" y="69534"/>
                  </a:lnTo>
                  <a:lnTo>
                    <a:pt x="41452" y="226868"/>
                  </a:lnTo>
                  <a:close/>
                </a:path>
                <a:path w="46354" h="227329">
                  <a:moveTo>
                    <a:pt x="29686" y="41977"/>
                  </a:moveTo>
                  <a:lnTo>
                    <a:pt x="16300" y="41977"/>
                  </a:lnTo>
                  <a:lnTo>
                    <a:pt x="10794" y="40054"/>
                  </a:lnTo>
                  <a:lnTo>
                    <a:pt x="2158" y="32364"/>
                  </a:lnTo>
                  <a:lnTo>
                    <a:pt x="0" y="27343"/>
                  </a:lnTo>
                  <a:lnTo>
                    <a:pt x="0" y="14953"/>
                  </a:lnTo>
                  <a:lnTo>
                    <a:pt x="2158" y="9880"/>
                  </a:lnTo>
                  <a:lnTo>
                    <a:pt x="10794" y="1976"/>
                  </a:lnTo>
                  <a:lnTo>
                    <a:pt x="16300" y="0"/>
                  </a:lnTo>
                  <a:lnTo>
                    <a:pt x="29686" y="0"/>
                  </a:lnTo>
                  <a:lnTo>
                    <a:pt x="35191" y="1976"/>
                  </a:lnTo>
                  <a:lnTo>
                    <a:pt x="43827" y="9880"/>
                  </a:lnTo>
                  <a:lnTo>
                    <a:pt x="45986" y="14953"/>
                  </a:lnTo>
                  <a:lnTo>
                    <a:pt x="45986" y="27343"/>
                  </a:lnTo>
                  <a:lnTo>
                    <a:pt x="43827" y="32364"/>
                  </a:lnTo>
                  <a:lnTo>
                    <a:pt x="35191" y="40054"/>
                  </a:lnTo>
                  <a:lnTo>
                    <a:pt x="29686" y="41977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8" name="object 78" descr="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0169079" y="3382135"/>
              <a:ext cx="130835" cy="165024"/>
            </a:xfrm>
            <a:prstGeom prst="rect">
              <a:avLst/>
            </a:prstGeom>
          </p:spPr>
        </p:pic>
        <p:sp>
          <p:nvSpPr>
            <p:cNvPr id="79" name="object 79" descr=""/>
            <p:cNvSpPr/>
            <p:nvPr/>
          </p:nvSpPr>
          <p:spPr>
            <a:xfrm>
              <a:off x="8296274" y="3057524"/>
              <a:ext cx="3409950" cy="2362200"/>
            </a:xfrm>
            <a:custGeom>
              <a:avLst/>
              <a:gdLst/>
              <a:ahLst/>
              <a:cxnLst/>
              <a:rect l="l" t="t" r="r" b="b"/>
              <a:pathLst>
                <a:path w="3409950" h="2362200">
                  <a:moveTo>
                    <a:pt x="0" y="0"/>
                  </a:moveTo>
                  <a:lnTo>
                    <a:pt x="3409949" y="0"/>
                  </a:lnTo>
                  <a:lnTo>
                    <a:pt x="3409949" y="2362199"/>
                  </a:lnTo>
                  <a:lnTo>
                    <a:pt x="0" y="2362199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739EC7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0" name="object 80" descr=""/>
          <p:cNvGrpSpPr/>
          <p:nvPr/>
        </p:nvGrpSpPr>
        <p:grpSpPr>
          <a:xfrm>
            <a:off x="4190999" y="5905499"/>
            <a:ext cx="8001000" cy="952500"/>
            <a:chOff x="4190999" y="5905499"/>
            <a:chExt cx="8001000" cy="952500"/>
          </a:xfrm>
        </p:grpSpPr>
        <p:sp>
          <p:nvSpPr>
            <p:cNvPr id="81" name="object 81" descr=""/>
            <p:cNvSpPr/>
            <p:nvPr/>
          </p:nvSpPr>
          <p:spPr>
            <a:xfrm>
              <a:off x="4190999" y="5905499"/>
              <a:ext cx="8001000" cy="952500"/>
            </a:xfrm>
            <a:custGeom>
              <a:avLst/>
              <a:gdLst/>
              <a:ahLst/>
              <a:cxnLst/>
              <a:rect l="l" t="t" r="r" b="b"/>
              <a:pathLst>
                <a:path w="8001000" h="952500">
                  <a:moveTo>
                    <a:pt x="8000999" y="952499"/>
                  </a:moveTo>
                  <a:lnTo>
                    <a:pt x="0" y="952499"/>
                  </a:lnTo>
                  <a:lnTo>
                    <a:pt x="0" y="0"/>
                  </a:lnTo>
                  <a:lnTo>
                    <a:pt x="8000999" y="0"/>
                  </a:lnTo>
                  <a:lnTo>
                    <a:pt x="8000999" y="952499"/>
                  </a:lnTo>
                  <a:close/>
                </a:path>
              </a:pathLst>
            </a:custGeom>
            <a:solidFill>
              <a:srgbClr val="739EC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2" name="object 82" descr="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6683882" y="6272503"/>
              <a:ext cx="1928812" cy="206546"/>
            </a:xfrm>
            <a:prstGeom prst="rect">
              <a:avLst/>
            </a:prstGeom>
          </p:spPr>
        </p:pic>
        <p:pic>
          <p:nvPicPr>
            <p:cNvPr id="83" name="object 83" descr="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8635269" y="6296313"/>
              <a:ext cx="440626" cy="182736"/>
            </a:xfrm>
            <a:prstGeom prst="rect">
              <a:avLst/>
            </a:prstGeom>
          </p:spPr>
        </p:pic>
        <p:sp>
          <p:nvSpPr>
            <p:cNvPr id="84" name="object 84" descr=""/>
            <p:cNvSpPr/>
            <p:nvPr/>
          </p:nvSpPr>
          <p:spPr>
            <a:xfrm>
              <a:off x="9103613" y="6272503"/>
              <a:ext cx="40640" cy="203200"/>
            </a:xfrm>
            <a:custGeom>
              <a:avLst/>
              <a:gdLst/>
              <a:ahLst/>
              <a:cxnLst/>
              <a:rect l="l" t="t" r="r" b="b"/>
              <a:pathLst>
                <a:path w="40640" h="203200">
                  <a:moveTo>
                    <a:pt x="36575" y="203104"/>
                  </a:moveTo>
                  <a:lnTo>
                    <a:pt x="3714" y="203104"/>
                  </a:lnTo>
                  <a:lnTo>
                    <a:pt x="3714" y="62250"/>
                  </a:lnTo>
                  <a:lnTo>
                    <a:pt x="36575" y="62250"/>
                  </a:lnTo>
                  <a:lnTo>
                    <a:pt x="36575" y="203104"/>
                  </a:lnTo>
                  <a:close/>
                </a:path>
                <a:path w="40640" h="203200">
                  <a:moveTo>
                    <a:pt x="26193" y="37580"/>
                  </a:moveTo>
                  <a:lnTo>
                    <a:pt x="14382" y="37580"/>
                  </a:lnTo>
                  <a:lnTo>
                    <a:pt x="9524" y="35858"/>
                  </a:lnTo>
                  <a:lnTo>
                    <a:pt x="1904" y="28973"/>
                  </a:lnTo>
                  <a:lnTo>
                    <a:pt x="0" y="24479"/>
                  </a:lnTo>
                  <a:lnTo>
                    <a:pt x="0" y="13387"/>
                  </a:lnTo>
                  <a:lnTo>
                    <a:pt x="1904" y="8845"/>
                  </a:lnTo>
                  <a:lnTo>
                    <a:pt x="9524" y="1769"/>
                  </a:lnTo>
                  <a:lnTo>
                    <a:pt x="14382" y="0"/>
                  </a:lnTo>
                  <a:lnTo>
                    <a:pt x="26193" y="0"/>
                  </a:lnTo>
                  <a:lnTo>
                    <a:pt x="31051" y="1769"/>
                  </a:lnTo>
                  <a:lnTo>
                    <a:pt x="38671" y="8845"/>
                  </a:lnTo>
                  <a:lnTo>
                    <a:pt x="40576" y="13387"/>
                  </a:lnTo>
                  <a:lnTo>
                    <a:pt x="40576" y="24479"/>
                  </a:lnTo>
                  <a:lnTo>
                    <a:pt x="38671" y="28973"/>
                  </a:lnTo>
                  <a:lnTo>
                    <a:pt x="31051" y="35858"/>
                  </a:lnTo>
                  <a:lnTo>
                    <a:pt x="26193" y="375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5" name="object 85" descr="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9182194" y="6331311"/>
              <a:ext cx="119729" cy="144295"/>
            </a:xfrm>
            <a:prstGeom prst="rect">
              <a:avLst/>
            </a:prstGeom>
          </p:spPr>
        </p:pic>
        <p:sp>
          <p:nvSpPr>
            <p:cNvPr id="86" name="object 86" descr=""/>
            <p:cNvSpPr/>
            <p:nvPr/>
          </p:nvSpPr>
          <p:spPr>
            <a:xfrm>
              <a:off x="9339357" y="6434298"/>
              <a:ext cx="43180" cy="45085"/>
            </a:xfrm>
            <a:custGeom>
              <a:avLst/>
              <a:gdLst/>
              <a:ahLst/>
              <a:cxnLst/>
              <a:rect l="l" t="t" r="r" b="b"/>
              <a:pathLst>
                <a:path w="43179" h="45085">
                  <a:moveTo>
                    <a:pt x="27527" y="44751"/>
                  </a:moveTo>
                  <a:lnTo>
                    <a:pt x="21431" y="44751"/>
                  </a:lnTo>
                  <a:lnTo>
                    <a:pt x="15335" y="44751"/>
                  </a:lnTo>
                  <a:lnTo>
                    <a:pt x="10239" y="42648"/>
                  </a:lnTo>
                  <a:lnTo>
                    <a:pt x="2047" y="34233"/>
                  </a:lnTo>
                  <a:lnTo>
                    <a:pt x="0" y="28878"/>
                  </a:lnTo>
                  <a:lnTo>
                    <a:pt x="0" y="15873"/>
                  </a:lnTo>
                  <a:lnTo>
                    <a:pt x="2047" y="10518"/>
                  </a:lnTo>
                  <a:lnTo>
                    <a:pt x="10239" y="2103"/>
                  </a:lnTo>
                  <a:lnTo>
                    <a:pt x="15335" y="0"/>
                  </a:lnTo>
                  <a:lnTo>
                    <a:pt x="27527" y="0"/>
                  </a:lnTo>
                  <a:lnTo>
                    <a:pt x="32575" y="2103"/>
                  </a:lnTo>
                  <a:lnTo>
                    <a:pt x="40576" y="10518"/>
                  </a:lnTo>
                  <a:lnTo>
                    <a:pt x="42576" y="15873"/>
                  </a:lnTo>
                  <a:lnTo>
                    <a:pt x="42576" y="28878"/>
                  </a:lnTo>
                  <a:lnTo>
                    <a:pt x="40576" y="34233"/>
                  </a:lnTo>
                  <a:lnTo>
                    <a:pt x="32575" y="42648"/>
                  </a:lnTo>
                  <a:lnTo>
                    <a:pt x="27527" y="447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7" name="object 87" descr="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9412223" y="6273076"/>
              <a:ext cx="128015" cy="205973"/>
            </a:xfrm>
            <a:prstGeom prst="rect">
              <a:avLst/>
            </a:prstGeom>
          </p:spPr>
        </p:pic>
        <p:pic>
          <p:nvPicPr>
            <p:cNvPr id="88" name="object 88" descr="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9572815" y="6331311"/>
              <a:ext cx="122586" cy="147738"/>
            </a:xfrm>
            <a:prstGeom prst="rect">
              <a:avLst/>
            </a:prstGeom>
          </p:spPr>
        </p:pic>
        <p:pic>
          <p:nvPicPr>
            <p:cNvPr id="89" name="object 89" descr="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0839448" y="6353174"/>
              <a:ext cx="1352549" cy="50482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000" y="476250"/>
            <a:ext cx="5629274" cy="4962524"/>
          </a:xfrm>
          <a:prstGeom prst="rect">
            <a:avLst/>
          </a:prstGeom>
        </p:spPr>
      </p:pic>
      <p:sp>
        <p:nvSpPr>
          <p:cNvPr id="3" name="object 3" descr=""/>
          <p:cNvSpPr/>
          <p:nvPr/>
        </p:nvSpPr>
        <p:spPr>
          <a:xfrm>
            <a:off x="548499" y="668409"/>
            <a:ext cx="305435" cy="444500"/>
          </a:xfrm>
          <a:custGeom>
            <a:avLst/>
            <a:gdLst/>
            <a:ahLst/>
            <a:cxnLst/>
            <a:rect l="l" t="t" r="r" b="b"/>
            <a:pathLst>
              <a:path w="305434" h="444500">
                <a:moveTo>
                  <a:pt x="152929" y="444386"/>
                </a:moveTo>
                <a:lnTo>
                  <a:pt x="110889" y="440290"/>
                </a:lnTo>
                <a:lnTo>
                  <a:pt x="70308" y="428000"/>
                </a:lnTo>
                <a:lnTo>
                  <a:pt x="32805" y="408173"/>
                </a:lnTo>
                <a:lnTo>
                  <a:pt x="0" y="381464"/>
                </a:lnTo>
                <a:lnTo>
                  <a:pt x="44064" y="329685"/>
                </a:lnTo>
                <a:lnTo>
                  <a:pt x="55809" y="339987"/>
                </a:lnTo>
                <a:lnTo>
                  <a:pt x="68364" y="349266"/>
                </a:lnTo>
                <a:lnTo>
                  <a:pt x="110484" y="370629"/>
                </a:lnTo>
                <a:lnTo>
                  <a:pt x="154225" y="378187"/>
                </a:lnTo>
                <a:lnTo>
                  <a:pt x="171275" y="377245"/>
                </a:lnTo>
                <a:lnTo>
                  <a:pt x="209305" y="363112"/>
                </a:lnTo>
                <a:lnTo>
                  <a:pt x="228097" y="323130"/>
                </a:lnTo>
                <a:lnTo>
                  <a:pt x="228097" y="314391"/>
                </a:lnTo>
                <a:lnTo>
                  <a:pt x="203797" y="280199"/>
                </a:lnTo>
                <a:lnTo>
                  <a:pt x="169635" y="263158"/>
                </a:lnTo>
                <a:lnTo>
                  <a:pt x="162649" y="260208"/>
                </a:lnTo>
                <a:lnTo>
                  <a:pt x="104328" y="234646"/>
                </a:lnTo>
                <a:lnTo>
                  <a:pt x="66116" y="213099"/>
                </a:lnTo>
                <a:lnTo>
                  <a:pt x="34911" y="179753"/>
                </a:lnTo>
                <a:lnTo>
                  <a:pt x="20655" y="142885"/>
                </a:lnTo>
                <a:lnTo>
                  <a:pt x="18792" y="120600"/>
                </a:lnTo>
                <a:lnTo>
                  <a:pt x="19460" y="108044"/>
                </a:lnTo>
                <a:lnTo>
                  <a:pt x="35336" y="62450"/>
                </a:lnTo>
                <a:lnTo>
                  <a:pt x="68830" y="26995"/>
                </a:lnTo>
                <a:lnTo>
                  <a:pt x="104004" y="9176"/>
                </a:lnTo>
                <a:lnTo>
                  <a:pt x="146104" y="573"/>
                </a:lnTo>
                <a:lnTo>
                  <a:pt x="161353" y="0"/>
                </a:lnTo>
                <a:lnTo>
                  <a:pt x="179659" y="921"/>
                </a:lnTo>
                <a:lnTo>
                  <a:pt x="232633" y="14747"/>
                </a:lnTo>
                <a:lnTo>
                  <a:pt x="278682" y="42582"/>
                </a:lnTo>
                <a:lnTo>
                  <a:pt x="291602" y="54401"/>
                </a:lnTo>
                <a:lnTo>
                  <a:pt x="253369" y="102903"/>
                </a:lnTo>
                <a:lnTo>
                  <a:pt x="242920" y="94833"/>
                </a:lnTo>
                <a:lnTo>
                  <a:pt x="232309" y="87664"/>
                </a:lnTo>
                <a:lnTo>
                  <a:pt x="187273" y="68657"/>
                </a:lnTo>
                <a:lnTo>
                  <a:pt x="161353" y="66199"/>
                </a:lnTo>
                <a:lnTo>
                  <a:pt x="146894" y="67038"/>
                </a:lnTo>
                <a:lnTo>
                  <a:pt x="104814" y="86988"/>
                </a:lnTo>
                <a:lnTo>
                  <a:pt x="94608" y="116667"/>
                </a:lnTo>
                <a:lnTo>
                  <a:pt x="94608" y="124970"/>
                </a:lnTo>
                <a:lnTo>
                  <a:pt x="121284" y="158288"/>
                </a:lnTo>
                <a:lnTo>
                  <a:pt x="219673" y="201219"/>
                </a:lnTo>
                <a:lnTo>
                  <a:pt x="228867" y="205315"/>
                </a:lnTo>
                <a:lnTo>
                  <a:pt x="261530" y="225019"/>
                </a:lnTo>
                <a:lnTo>
                  <a:pt x="291035" y="258652"/>
                </a:lnTo>
                <a:lnTo>
                  <a:pt x="303590" y="295028"/>
                </a:lnTo>
                <a:lnTo>
                  <a:pt x="305210" y="317231"/>
                </a:lnTo>
                <a:lnTo>
                  <a:pt x="304562" y="330135"/>
                </a:lnTo>
                <a:lnTo>
                  <a:pt x="289070" y="377511"/>
                </a:lnTo>
                <a:lnTo>
                  <a:pt x="254301" y="414933"/>
                </a:lnTo>
                <a:lnTo>
                  <a:pt x="216757" y="434227"/>
                </a:lnTo>
                <a:lnTo>
                  <a:pt x="170283" y="443751"/>
                </a:lnTo>
                <a:lnTo>
                  <a:pt x="152929" y="444386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915917" y="640881"/>
            <a:ext cx="92075" cy="464184"/>
          </a:xfrm>
          <a:custGeom>
            <a:avLst/>
            <a:gdLst/>
            <a:ahLst/>
            <a:cxnLst/>
            <a:rect l="l" t="t" r="r" b="b"/>
            <a:pathLst>
              <a:path w="92075" h="464184">
                <a:moveTo>
                  <a:pt x="82944" y="464049"/>
                </a:moveTo>
                <a:lnTo>
                  <a:pt x="8424" y="464049"/>
                </a:lnTo>
                <a:lnTo>
                  <a:pt x="8424" y="142230"/>
                </a:lnTo>
                <a:lnTo>
                  <a:pt x="82944" y="142230"/>
                </a:lnTo>
                <a:lnTo>
                  <a:pt x="82944" y="464049"/>
                </a:lnTo>
                <a:close/>
              </a:path>
              <a:path w="92075" h="464184">
                <a:moveTo>
                  <a:pt x="46008" y="85862"/>
                </a:moveTo>
                <a:lnTo>
                  <a:pt x="7290" y="67714"/>
                </a:lnTo>
                <a:lnTo>
                  <a:pt x="0" y="43258"/>
                </a:lnTo>
                <a:lnTo>
                  <a:pt x="810" y="34185"/>
                </a:lnTo>
                <a:lnTo>
                  <a:pt x="27702" y="3031"/>
                </a:lnTo>
                <a:lnTo>
                  <a:pt x="46008" y="0"/>
                </a:lnTo>
                <a:lnTo>
                  <a:pt x="55606" y="757"/>
                </a:lnTo>
                <a:lnTo>
                  <a:pt x="88776" y="25971"/>
                </a:lnTo>
                <a:lnTo>
                  <a:pt x="92016" y="43258"/>
                </a:lnTo>
                <a:lnTo>
                  <a:pt x="91206" y="52312"/>
                </a:lnTo>
                <a:lnTo>
                  <a:pt x="64314" y="82912"/>
                </a:lnTo>
                <a:lnTo>
                  <a:pt x="46008" y="85862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/>
          <p:nvPr/>
        </p:nvSpPr>
        <p:spPr>
          <a:xfrm>
            <a:off x="1073382" y="775246"/>
            <a:ext cx="257810" cy="337820"/>
          </a:xfrm>
          <a:custGeom>
            <a:avLst/>
            <a:gdLst/>
            <a:ahLst/>
            <a:cxnLst/>
            <a:rect l="l" t="t" r="r" b="b"/>
            <a:pathLst>
              <a:path w="257809" h="337819">
                <a:moveTo>
                  <a:pt x="153577" y="337550"/>
                </a:moveTo>
                <a:lnTo>
                  <a:pt x="107346" y="331282"/>
                </a:lnTo>
                <a:lnTo>
                  <a:pt x="66663" y="312643"/>
                </a:lnTo>
                <a:lnTo>
                  <a:pt x="34263" y="282206"/>
                </a:lnTo>
                <a:lnTo>
                  <a:pt x="11664" y="240545"/>
                </a:lnTo>
                <a:lnTo>
                  <a:pt x="729" y="188561"/>
                </a:lnTo>
                <a:lnTo>
                  <a:pt x="0" y="169102"/>
                </a:lnTo>
                <a:lnTo>
                  <a:pt x="810" y="149644"/>
                </a:lnTo>
                <a:lnTo>
                  <a:pt x="12960" y="97660"/>
                </a:lnTo>
                <a:lnTo>
                  <a:pt x="37503" y="55998"/>
                </a:lnTo>
                <a:lnTo>
                  <a:pt x="71685" y="25480"/>
                </a:lnTo>
                <a:lnTo>
                  <a:pt x="113421" y="6451"/>
                </a:lnTo>
                <a:lnTo>
                  <a:pt x="159409" y="0"/>
                </a:lnTo>
                <a:lnTo>
                  <a:pt x="174414" y="655"/>
                </a:lnTo>
                <a:lnTo>
                  <a:pt x="212869" y="10486"/>
                </a:lnTo>
                <a:lnTo>
                  <a:pt x="252721" y="36049"/>
                </a:lnTo>
                <a:lnTo>
                  <a:pt x="216433" y="85206"/>
                </a:lnTo>
                <a:lnTo>
                  <a:pt x="209973" y="79942"/>
                </a:lnTo>
                <a:lnTo>
                  <a:pt x="203554" y="75293"/>
                </a:lnTo>
                <a:lnTo>
                  <a:pt x="163297" y="61611"/>
                </a:lnTo>
                <a:lnTo>
                  <a:pt x="144788" y="63434"/>
                </a:lnTo>
                <a:lnTo>
                  <a:pt x="100440" y="90778"/>
                </a:lnTo>
                <a:lnTo>
                  <a:pt x="82458" y="124942"/>
                </a:lnTo>
                <a:lnTo>
                  <a:pt x="76464" y="169102"/>
                </a:lnTo>
                <a:lnTo>
                  <a:pt x="77942" y="192145"/>
                </a:lnTo>
                <a:lnTo>
                  <a:pt x="89768" y="230980"/>
                </a:lnTo>
                <a:lnTo>
                  <a:pt x="127251" y="268647"/>
                </a:lnTo>
                <a:lnTo>
                  <a:pt x="161353" y="275939"/>
                </a:lnTo>
                <a:lnTo>
                  <a:pt x="170607" y="275427"/>
                </a:lnTo>
                <a:lnTo>
                  <a:pt x="212464" y="258815"/>
                </a:lnTo>
                <a:lnTo>
                  <a:pt x="226801" y="248410"/>
                </a:lnTo>
                <a:lnTo>
                  <a:pt x="257257" y="298224"/>
                </a:lnTo>
                <a:lnTo>
                  <a:pt x="220868" y="322188"/>
                </a:lnTo>
                <a:lnTo>
                  <a:pt x="180712" y="335092"/>
                </a:lnTo>
                <a:lnTo>
                  <a:pt x="167164" y="336935"/>
                </a:lnTo>
                <a:lnTo>
                  <a:pt x="153577" y="337550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1393497" y="642192"/>
            <a:ext cx="271780" cy="462915"/>
          </a:xfrm>
          <a:custGeom>
            <a:avLst/>
            <a:gdLst/>
            <a:ahLst/>
            <a:cxnLst/>
            <a:rect l="l" t="t" r="r" b="b"/>
            <a:pathLst>
              <a:path w="271780" h="462915">
                <a:moveTo>
                  <a:pt x="271513" y="462739"/>
                </a:moveTo>
                <a:lnTo>
                  <a:pt x="196993" y="462739"/>
                </a:lnTo>
                <a:lnTo>
                  <a:pt x="196993" y="270695"/>
                </a:lnTo>
                <a:lnTo>
                  <a:pt x="196264" y="252179"/>
                </a:lnTo>
                <a:lnTo>
                  <a:pt x="185329" y="214328"/>
                </a:lnTo>
                <a:lnTo>
                  <a:pt x="147097" y="197942"/>
                </a:lnTo>
                <a:lnTo>
                  <a:pt x="137032" y="198577"/>
                </a:lnTo>
                <a:lnTo>
                  <a:pt x="93555" y="220636"/>
                </a:lnTo>
                <a:lnTo>
                  <a:pt x="74520" y="237923"/>
                </a:lnTo>
                <a:lnTo>
                  <a:pt x="74520" y="462739"/>
                </a:lnTo>
                <a:lnTo>
                  <a:pt x="0" y="462739"/>
                </a:lnTo>
                <a:lnTo>
                  <a:pt x="0" y="0"/>
                </a:lnTo>
                <a:lnTo>
                  <a:pt x="74520" y="0"/>
                </a:lnTo>
                <a:lnTo>
                  <a:pt x="74520" y="119289"/>
                </a:lnTo>
                <a:lnTo>
                  <a:pt x="71928" y="181556"/>
                </a:lnTo>
                <a:lnTo>
                  <a:pt x="82235" y="172318"/>
                </a:lnTo>
                <a:lnTo>
                  <a:pt x="116316" y="147801"/>
                </a:lnTo>
                <a:lnTo>
                  <a:pt x="157687" y="133975"/>
                </a:lnTo>
                <a:lnTo>
                  <a:pt x="173665" y="133053"/>
                </a:lnTo>
                <a:lnTo>
                  <a:pt x="197519" y="135122"/>
                </a:lnTo>
                <a:lnTo>
                  <a:pt x="234780" y="151672"/>
                </a:lnTo>
                <a:lnTo>
                  <a:pt x="258391" y="184485"/>
                </a:lnTo>
                <a:lnTo>
                  <a:pt x="270055" y="231840"/>
                </a:lnTo>
                <a:lnTo>
                  <a:pt x="271513" y="260864"/>
                </a:lnTo>
                <a:lnTo>
                  <a:pt x="271513" y="462739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1734347" y="775246"/>
            <a:ext cx="278130" cy="337820"/>
          </a:xfrm>
          <a:custGeom>
            <a:avLst/>
            <a:gdLst/>
            <a:ahLst/>
            <a:cxnLst/>
            <a:rect l="l" t="t" r="r" b="b"/>
            <a:pathLst>
              <a:path w="278130" h="337819">
                <a:moveTo>
                  <a:pt x="156817" y="337550"/>
                </a:moveTo>
                <a:lnTo>
                  <a:pt x="109796" y="331098"/>
                </a:lnTo>
                <a:lnTo>
                  <a:pt x="68526" y="312070"/>
                </a:lnTo>
                <a:lnTo>
                  <a:pt x="35255" y="281571"/>
                </a:lnTo>
                <a:lnTo>
                  <a:pt x="11988" y="240217"/>
                </a:lnTo>
                <a:lnTo>
                  <a:pt x="749" y="188540"/>
                </a:lnTo>
                <a:lnTo>
                  <a:pt x="0" y="169102"/>
                </a:lnTo>
                <a:lnTo>
                  <a:pt x="769" y="149931"/>
                </a:lnTo>
                <a:lnTo>
                  <a:pt x="12312" y="98315"/>
                </a:lnTo>
                <a:lnTo>
                  <a:pt x="35336" y="56654"/>
                </a:lnTo>
                <a:lnTo>
                  <a:pt x="66987" y="26053"/>
                </a:lnTo>
                <a:lnTo>
                  <a:pt x="105381" y="6636"/>
                </a:lnTo>
                <a:lnTo>
                  <a:pt x="146449" y="0"/>
                </a:lnTo>
                <a:lnTo>
                  <a:pt x="162163" y="696"/>
                </a:lnTo>
                <a:lnTo>
                  <a:pt x="203473" y="11142"/>
                </a:lnTo>
                <a:lnTo>
                  <a:pt x="235853" y="33017"/>
                </a:lnTo>
                <a:lnTo>
                  <a:pt x="255321" y="58333"/>
                </a:lnTo>
                <a:lnTo>
                  <a:pt x="148393" y="58333"/>
                </a:lnTo>
                <a:lnTo>
                  <a:pt x="134582" y="59603"/>
                </a:lnTo>
                <a:lnTo>
                  <a:pt x="98496" y="78652"/>
                </a:lnTo>
                <a:lnTo>
                  <a:pt x="75533" y="119822"/>
                </a:lnTo>
                <a:lnTo>
                  <a:pt x="71928" y="138297"/>
                </a:lnTo>
                <a:lnTo>
                  <a:pt x="277530" y="138297"/>
                </a:lnTo>
                <a:lnTo>
                  <a:pt x="277904" y="149931"/>
                </a:lnTo>
                <a:lnTo>
                  <a:pt x="274754" y="189421"/>
                </a:lnTo>
                <a:lnTo>
                  <a:pt x="72576" y="189421"/>
                </a:lnTo>
                <a:lnTo>
                  <a:pt x="76403" y="209801"/>
                </a:lnTo>
                <a:lnTo>
                  <a:pt x="102708" y="255948"/>
                </a:lnTo>
                <a:lnTo>
                  <a:pt x="147967" y="277762"/>
                </a:lnTo>
                <a:lnTo>
                  <a:pt x="166537" y="279216"/>
                </a:lnTo>
                <a:lnTo>
                  <a:pt x="253045" y="279216"/>
                </a:lnTo>
                <a:lnTo>
                  <a:pt x="265681" y="302812"/>
                </a:lnTo>
                <a:lnTo>
                  <a:pt x="228745" y="322475"/>
                </a:lnTo>
                <a:lnTo>
                  <a:pt x="186625" y="335092"/>
                </a:lnTo>
                <a:lnTo>
                  <a:pt x="171883" y="336935"/>
                </a:lnTo>
                <a:lnTo>
                  <a:pt x="156817" y="337550"/>
                </a:lnTo>
                <a:close/>
              </a:path>
              <a:path w="278130" h="337819">
                <a:moveTo>
                  <a:pt x="277530" y="138297"/>
                </a:moveTo>
                <a:lnTo>
                  <a:pt x="213193" y="138297"/>
                </a:lnTo>
                <a:lnTo>
                  <a:pt x="212197" y="120600"/>
                </a:lnTo>
                <a:lnTo>
                  <a:pt x="209224" y="104951"/>
                </a:lnTo>
                <a:lnTo>
                  <a:pt x="188306" y="70316"/>
                </a:lnTo>
                <a:lnTo>
                  <a:pt x="148393" y="58333"/>
                </a:lnTo>
                <a:lnTo>
                  <a:pt x="255321" y="58333"/>
                </a:lnTo>
                <a:lnTo>
                  <a:pt x="273255" y="105525"/>
                </a:lnTo>
                <a:lnTo>
                  <a:pt x="277467" y="136331"/>
                </a:lnTo>
                <a:lnTo>
                  <a:pt x="277530" y="138297"/>
                </a:lnTo>
                <a:close/>
              </a:path>
              <a:path w="278130" h="337819">
                <a:moveTo>
                  <a:pt x="253045" y="279216"/>
                </a:moveTo>
                <a:lnTo>
                  <a:pt x="166537" y="279216"/>
                </a:lnTo>
                <a:lnTo>
                  <a:pt x="176723" y="278827"/>
                </a:lnTo>
                <a:lnTo>
                  <a:pt x="186544" y="277659"/>
                </a:lnTo>
                <a:lnTo>
                  <a:pt x="222832" y="265534"/>
                </a:lnTo>
                <a:lnTo>
                  <a:pt x="240409" y="255620"/>
                </a:lnTo>
                <a:lnTo>
                  <a:pt x="253045" y="279216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/>
          <p:nvPr/>
        </p:nvSpPr>
        <p:spPr>
          <a:xfrm>
            <a:off x="2083622" y="775246"/>
            <a:ext cx="196215" cy="330200"/>
          </a:xfrm>
          <a:custGeom>
            <a:avLst/>
            <a:gdLst/>
            <a:ahLst/>
            <a:cxnLst/>
            <a:rect l="l" t="t" r="r" b="b"/>
            <a:pathLst>
              <a:path w="196214" h="330200">
                <a:moveTo>
                  <a:pt x="74520" y="329685"/>
                </a:moveTo>
                <a:lnTo>
                  <a:pt x="0" y="329685"/>
                </a:lnTo>
                <a:lnTo>
                  <a:pt x="0" y="7865"/>
                </a:lnTo>
                <a:lnTo>
                  <a:pt x="61560" y="7865"/>
                </a:lnTo>
                <a:lnTo>
                  <a:pt x="66744" y="64888"/>
                </a:lnTo>
                <a:lnTo>
                  <a:pt x="69336" y="64888"/>
                </a:lnTo>
                <a:lnTo>
                  <a:pt x="98618" y="25992"/>
                </a:lnTo>
                <a:lnTo>
                  <a:pt x="134460" y="4178"/>
                </a:lnTo>
                <a:lnTo>
                  <a:pt x="159409" y="0"/>
                </a:lnTo>
                <a:lnTo>
                  <a:pt x="170182" y="409"/>
                </a:lnTo>
                <a:lnTo>
                  <a:pt x="179821" y="1638"/>
                </a:lnTo>
                <a:lnTo>
                  <a:pt x="188326" y="3686"/>
                </a:lnTo>
                <a:lnTo>
                  <a:pt x="195697" y="6554"/>
                </a:lnTo>
                <a:lnTo>
                  <a:pt x="182737" y="72098"/>
                </a:lnTo>
                <a:lnTo>
                  <a:pt x="177121" y="70350"/>
                </a:lnTo>
                <a:lnTo>
                  <a:pt x="171937" y="69039"/>
                </a:lnTo>
                <a:lnTo>
                  <a:pt x="162433" y="67291"/>
                </a:lnTo>
                <a:lnTo>
                  <a:pt x="156601" y="66854"/>
                </a:lnTo>
                <a:lnTo>
                  <a:pt x="149689" y="66854"/>
                </a:lnTo>
                <a:lnTo>
                  <a:pt x="110160" y="81602"/>
                </a:lnTo>
                <a:lnTo>
                  <a:pt x="82337" y="116073"/>
                </a:lnTo>
                <a:lnTo>
                  <a:pt x="74520" y="133053"/>
                </a:lnTo>
                <a:lnTo>
                  <a:pt x="74520" y="329685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/>
          <p:nvPr/>
        </p:nvSpPr>
        <p:spPr>
          <a:xfrm>
            <a:off x="2325328" y="642192"/>
            <a:ext cx="271780" cy="462915"/>
          </a:xfrm>
          <a:custGeom>
            <a:avLst/>
            <a:gdLst/>
            <a:ahLst/>
            <a:cxnLst/>
            <a:rect l="l" t="t" r="r" b="b"/>
            <a:pathLst>
              <a:path w="271780" h="462915">
                <a:moveTo>
                  <a:pt x="271513" y="462739"/>
                </a:moveTo>
                <a:lnTo>
                  <a:pt x="196993" y="462739"/>
                </a:lnTo>
                <a:lnTo>
                  <a:pt x="196993" y="270695"/>
                </a:lnTo>
                <a:lnTo>
                  <a:pt x="196264" y="252179"/>
                </a:lnTo>
                <a:lnTo>
                  <a:pt x="185329" y="214328"/>
                </a:lnTo>
                <a:lnTo>
                  <a:pt x="147097" y="197942"/>
                </a:lnTo>
                <a:lnTo>
                  <a:pt x="137032" y="198577"/>
                </a:lnTo>
                <a:lnTo>
                  <a:pt x="93555" y="220636"/>
                </a:lnTo>
                <a:lnTo>
                  <a:pt x="74520" y="237923"/>
                </a:lnTo>
                <a:lnTo>
                  <a:pt x="74520" y="462739"/>
                </a:lnTo>
                <a:lnTo>
                  <a:pt x="0" y="462739"/>
                </a:lnTo>
                <a:lnTo>
                  <a:pt x="0" y="0"/>
                </a:lnTo>
                <a:lnTo>
                  <a:pt x="74520" y="0"/>
                </a:lnTo>
                <a:lnTo>
                  <a:pt x="74520" y="119289"/>
                </a:lnTo>
                <a:lnTo>
                  <a:pt x="71928" y="181556"/>
                </a:lnTo>
                <a:lnTo>
                  <a:pt x="82235" y="172318"/>
                </a:lnTo>
                <a:lnTo>
                  <a:pt x="116316" y="147801"/>
                </a:lnTo>
                <a:lnTo>
                  <a:pt x="157687" y="133975"/>
                </a:lnTo>
                <a:lnTo>
                  <a:pt x="173665" y="133053"/>
                </a:lnTo>
                <a:lnTo>
                  <a:pt x="197519" y="135122"/>
                </a:lnTo>
                <a:lnTo>
                  <a:pt x="234780" y="151672"/>
                </a:lnTo>
                <a:lnTo>
                  <a:pt x="258391" y="184485"/>
                </a:lnTo>
                <a:lnTo>
                  <a:pt x="270055" y="231840"/>
                </a:lnTo>
                <a:lnTo>
                  <a:pt x="271513" y="260864"/>
                </a:lnTo>
                <a:lnTo>
                  <a:pt x="271513" y="462739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/>
          <p:nvPr/>
        </p:nvSpPr>
        <p:spPr>
          <a:xfrm>
            <a:off x="2666178" y="775246"/>
            <a:ext cx="278130" cy="337820"/>
          </a:xfrm>
          <a:custGeom>
            <a:avLst/>
            <a:gdLst/>
            <a:ahLst/>
            <a:cxnLst/>
            <a:rect l="l" t="t" r="r" b="b"/>
            <a:pathLst>
              <a:path w="278130" h="337819">
                <a:moveTo>
                  <a:pt x="156817" y="337550"/>
                </a:moveTo>
                <a:lnTo>
                  <a:pt x="109796" y="331098"/>
                </a:lnTo>
                <a:lnTo>
                  <a:pt x="68526" y="312070"/>
                </a:lnTo>
                <a:lnTo>
                  <a:pt x="35255" y="281571"/>
                </a:lnTo>
                <a:lnTo>
                  <a:pt x="11988" y="240217"/>
                </a:lnTo>
                <a:lnTo>
                  <a:pt x="749" y="188540"/>
                </a:lnTo>
                <a:lnTo>
                  <a:pt x="0" y="169102"/>
                </a:lnTo>
                <a:lnTo>
                  <a:pt x="769" y="149931"/>
                </a:lnTo>
                <a:lnTo>
                  <a:pt x="12312" y="98315"/>
                </a:lnTo>
                <a:lnTo>
                  <a:pt x="35336" y="56654"/>
                </a:lnTo>
                <a:lnTo>
                  <a:pt x="66987" y="26053"/>
                </a:lnTo>
                <a:lnTo>
                  <a:pt x="105381" y="6636"/>
                </a:lnTo>
                <a:lnTo>
                  <a:pt x="146449" y="0"/>
                </a:lnTo>
                <a:lnTo>
                  <a:pt x="162163" y="696"/>
                </a:lnTo>
                <a:lnTo>
                  <a:pt x="203473" y="11142"/>
                </a:lnTo>
                <a:lnTo>
                  <a:pt x="235853" y="33017"/>
                </a:lnTo>
                <a:lnTo>
                  <a:pt x="255321" y="58333"/>
                </a:lnTo>
                <a:lnTo>
                  <a:pt x="148393" y="58333"/>
                </a:lnTo>
                <a:lnTo>
                  <a:pt x="134582" y="59603"/>
                </a:lnTo>
                <a:lnTo>
                  <a:pt x="98496" y="78652"/>
                </a:lnTo>
                <a:lnTo>
                  <a:pt x="75533" y="119822"/>
                </a:lnTo>
                <a:lnTo>
                  <a:pt x="71928" y="138297"/>
                </a:lnTo>
                <a:lnTo>
                  <a:pt x="277530" y="138297"/>
                </a:lnTo>
                <a:lnTo>
                  <a:pt x="277904" y="149931"/>
                </a:lnTo>
                <a:lnTo>
                  <a:pt x="274754" y="189421"/>
                </a:lnTo>
                <a:lnTo>
                  <a:pt x="72576" y="189421"/>
                </a:lnTo>
                <a:lnTo>
                  <a:pt x="76403" y="209801"/>
                </a:lnTo>
                <a:lnTo>
                  <a:pt x="102708" y="255948"/>
                </a:lnTo>
                <a:lnTo>
                  <a:pt x="147967" y="277762"/>
                </a:lnTo>
                <a:lnTo>
                  <a:pt x="166537" y="279216"/>
                </a:lnTo>
                <a:lnTo>
                  <a:pt x="253045" y="279216"/>
                </a:lnTo>
                <a:lnTo>
                  <a:pt x="265681" y="302812"/>
                </a:lnTo>
                <a:lnTo>
                  <a:pt x="228745" y="322475"/>
                </a:lnTo>
                <a:lnTo>
                  <a:pt x="186625" y="335092"/>
                </a:lnTo>
                <a:lnTo>
                  <a:pt x="171883" y="336935"/>
                </a:lnTo>
                <a:lnTo>
                  <a:pt x="156817" y="337550"/>
                </a:lnTo>
                <a:close/>
              </a:path>
              <a:path w="278130" h="337819">
                <a:moveTo>
                  <a:pt x="277530" y="138297"/>
                </a:moveTo>
                <a:lnTo>
                  <a:pt x="213193" y="138297"/>
                </a:lnTo>
                <a:lnTo>
                  <a:pt x="212197" y="120600"/>
                </a:lnTo>
                <a:lnTo>
                  <a:pt x="209224" y="104951"/>
                </a:lnTo>
                <a:lnTo>
                  <a:pt x="188306" y="70316"/>
                </a:lnTo>
                <a:lnTo>
                  <a:pt x="148393" y="58333"/>
                </a:lnTo>
                <a:lnTo>
                  <a:pt x="255321" y="58333"/>
                </a:lnTo>
                <a:lnTo>
                  <a:pt x="273255" y="105525"/>
                </a:lnTo>
                <a:lnTo>
                  <a:pt x="277467" y="136331"/>
                </a:lnTo>
                <a:lnTo>
                  <a:pt x="277530" y="138297"/>
                </a:lnTo>
                <a:close/>
              </a:path>
              <a:path w="278130" h="337819">
                <a:moveTo>
                  <a:pt x="253045" y="279216"/>
                </a:moveTo>
                <a:lnTo>
                  <a:pt x="166537" y="279216"/>
                </a:lnTo>
                <a:lnTo>
                  <a:pt x="176723" y="278827"/>
                </a:lnTo>
                <a:lnTo>
                  <a:pt x="186544" y="277659"/>
                </a:lnTo>
                <a:lnTo>
                  <a:pt x="222832" y="265534"/>
                </a:lnTo>
                <a:lnTo>
                  <a:pt x="240409" y="255620"/>
                </a:lnTo>
                <a:lnTo>
                  <a:pt x="253045" y="279216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/>
          <p:nvPr/>
        </p:nvSpPr>
        <p:spPr>
          <a:xfrm>
            <a:off x="3007029" y="640881"/>
            <a:ext cx="92075" cy="464184"/>
          </a:xfrm>
          <a:custGeom>
            <a:avLst/>
            <a:gdLst/>
            <a:ahLst/>
            <a:cxnLst/>
            <a:rect l="l" t="t" r="r" b="b"/>
            <a:pathLst>
              <a:path w="92075" h="464184">
                <a:moveTo>
                  <a:pt x="82944" y="464049"/>
                </a:moveTo>
                <a:lnTo>
                  <a:pt x="8424" y="464049"/>
                </a:lnTo>
                <a:lnTo>
                  <a:pt x="8424" y="142230"/>
                </a:lnTo>
                <a:lnTo>
                  <a:pt x="82944" y="142230"/>
                </a:lnTo>
                <a:lnTo>
                  <a:pt x="82944" y="464049"/>
                </a:lnTo>
                <a:close/>
              </a:path>
              <a:path w="92075" h="464184">
                <a:moveTo>
                  <a:pt x="46008" y="85862"/>
                </a:moveTo>
                <a:lnTo>
                  <a:pt x="7290" y="67714"/>
                </a:lnTo>
                <a:lnTo>
                  <a:pt x="0" y="43258"/>
                </a:lnTo>
                <a:lnTo>
                  <a:pt x="810" y="34185"/>
                </a:lnTo>
                <a:lnTo>
                  <a:pt x="27702" y="3031"/>
                </a:lnTo>
                <a:lnTo>
                  <a:pt x="46008" y="0"/>
                </a:lnTo>
                <a:lnTo>
                  <a:pt x="55606" y="757"/>
                </a:lnTo>
                <a:lnTo>
                  <a:pt x="88776" y="25971"/>
                </a:lnTo>
                <a:lnTo>
                  <a:pt x="92016" y="43258"/>
                </a:lnTo>
                <a:lnTo>
                  <a:pt x="91206" y="52312"/>
                </a:lnTo>
                <a:lnTo>
                  <a:pt x="64314" y="82912"/>
                </a:lnTo>
                <a:lnTo>
                  <a:pt x="46008" y="85862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/>
          <p:nvPr/>
        </p:nvSpPr>
        <p:spPr>
          <a:xfrm>
            <a:off x="3150885" y="695282"/>
            <a:ext cx="211454" cy="417830"/>
          </a:xfrm>
          <a:custGeom>
            <a:avLst/>
            <a:gdLst/>
            <a:ahLst/>
            <a:cxnLst/>
            <a:rect l="l" t="t" r="r" b="b"/>
            <a:pathLst>
              <a:path w="211454" h="417830">
                <a:moveTo>
                  <a:pt x="146449" y="417513"/>
                </a:moveTo>
                <a:lnTo>
                  <a:pt x="99468" y="408993"/>
                </a:lnTo>
                <a:lnTo>
                  <a:pt x="68364" y="385069"/>
                </a:lnTo>
                <a:lnTo>
                  <a:pt x="50868" y="348365"/>
                </a:lnTo>
                <a:lnTo>
                  <a:pt x="45360" y="300845"/>
                </a:lnTo>
                <a:lnTo>
                  <a:pt x="45360" y="147473"/>
                </a:lnTo>
                <a:lnTo>
                  <a:pt x="0" y="147473"/>
                </a:lnTo>
                <a:lnTo>
                  <a:pt x="0" y="91105"/>
                </a:lnTo>
                <a:lnTo>
                  <a:pt x="49248" y="87828"/>
                </a:lnTo>
                <a:lnTo>
                  <a:pt x="58320" y="0"/>
                </a:lnTo>
                <a:lnTo>
                  <a:pt x="120528" y="0"/>
                </a:lnTo>
                <a:lnTo>
                  <a:pt x="120528" y="87828"/>
                </a:lnTo>
                <a:lnTo>
                  <a:pt x="201529" y="87828"/>
                </a:lnTo>
                <a:lnTo>
                  <a:pt x="201529" y="147473"/>
                </a:lnTo>
                <a:lnTo>
                  <a:pt x="120528" y="147473"/>
                </a:lnTo>
                <a:lnTo>
                  <a:pt x="120528" y="300845"/>
                </a:lnTo>
                <a:lnTo>
                  <a:pt x="123323" y="325506"/>
                </a:lnTo>
                <a:lnTo>
                  <a:pt x="131706" y="343121"/>
                </a:lnTo>
                <a:lnTo>
                  <a:pt x="145679" y="353690"/>
                </a:lnTo>
                <a:lnTo>
                  <a:pt x="165241" y="357213"/>
                </a:lnTo>
                <a:lnTo>
                  <a:pt x="170857" y="357213"/>
                </a:lnTo>
                <a:lnTo>
                  <a:pt x="176581" y="356558"/>
                </a:lnTo>
                <a:lnTo>
                  <a:pt x="188245" y="353936"/>
                </a:lnTo>
                <a:lnTo>
                  <a:pt x="193537" y="352188"/>
                </a:lnTo>
                <a:lnTo>
                  <a:pt x="198289" y="350003"/>
                </a:lnTo>
                <a:lnTo>
                  <a:pt x="211249" y="405715"/>
                </a:lnTo>
                <a:lnTo>
                  <a:pt x="173361" y="415486"/>
                </a:lnTo>
                <a:lnTo>
                  <a:pt x="155703" y="417288"/>
                </a:lnTo>
                <a:lnTo>
                  <a:pt x="146449" y="417513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3" name="object 13" descr=""/>
          <p:cNvGrpSpPr/>
          <p:nvPr/>
        </p:nvGrpSpPr>
        <p:grpSpPr>
          <a:xfrm>
            <a:off x="533655" y="2043541"/>
            <a:ext cx="319405" cy="184785"/>
            <a:chOff x="533655" y="2043541"/>
            <a:chExt cx="319405" cy="184785"/>
          </a:xfrm>
        </p:grpSpPr>
        <p:pic>
          <p:nvPicPr>
            <p:cNvPr id="14" name="object 1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3655" y="2054320"/>
              <a:ext cx="121232" cy="173997"/>
            </a:xfrm>
            <a:prstGeom prst="rect">
              <a:avLst/>
            </a:prstGeom>
          </p:spPr>
        </p:pic>
        <p:sp>
          <p:nvSpPr>
            <p:cNvPr id="15" name="object 15" descr=""/>
            <p:cNvSpPr/>
            <p:nvPr/>
          </p:nvSpPr>
          <p:spPr>
            <a:xfrm>
              <a:off x="679598" y="2043541"/>
              <a:ext cx="36830" cy="182245"/>
            </a:xfrm>
            <a:custGeom>
              <a:avLst/>
              <a:gdLst/>
              <a:ahLst/>
              <a:cxnLst/>
              <a:rect l="l" t="t" r="r" b="b"/>
              <a:pathLst>
                <a:path w="36829" h="182244">
                  <a:moveTo>
                    <a:pt x="32946" y="181696"/>
                  </a:moveTo>
                  <a:lnTo>
                    <a:pt x="3346" y="181696"/>
                  </a:lnTo>
                  <a:lnTo>
                    <a:pt x="3346" y="55689"/>
                  </a:lnTo>
                  <a:lnTo>
                    <a:pt x="32946" y="55689"/>
                  </a:lnTo>
                  <a:lnTo>
                    <a:pt x="32946" y="181696"/>
                  </a:lnTo>
                  <a:close/>
                </a:path>
                <a:path w="36829" h="182244">
                  <a:moveTo>
                    <a:pt x="23594" y="33618"/>
                  </a:moveTo>
                  <a:lnTo>
                    <a:pt x="12955" y="33618"/>
                  </a:lnTo>
                  <a:lnTo>
                    <a:pt x="8579" y="32079"/>
                  </a:lnTo>
                  <a:lnTo>
                    <a:pt x="1715" y="25919"/>
                  </a:lnTo>
                  <a:lnTo>
                    <a:pt x="0" y="21899"/>
                  </a:lnTo>
                  <a:lnTo>
                    <a:pt x="0" y="11976"/>
                  </a:lnTo>
                  <a:lnTo>
                    <a:pt x="1715" y="7912"/>
                  </a:lnTo>
                  <a:lnTo>
                    <a:pt x="8579" y="1582"/>
                  </a:lnTo>
                  <a:lnTo>
                    <a:pt x="12955" y="0"/>
                  </a:lnTo>
                  <a:lnTo>
                    <a:pt x="23594" y="0"/>
                  </a:lnTo>
                  <a:lnTo>
                    <a:pt x="27970" y="1582"/>
                  </a:lnTo>
                  <a:lnTo>
                    <a:pt x="34833" y="7912"/>
                  </a:lnTo>
                  <a:lnTo>
                    <a:pt x="36549" y="11976"/>
                  </a:lnTo>
                  <a:lnTo>
                    <a:pt x="36549" y="21899"/>
                  </a:lnTo>
                  <a:lnTo>
                    <a:pt x="34833" y="25919"/>
                  </a:lnTo>
                  <a:lnTo>
                    <a:pt x="27970" y="32079"/>
                  </a:lnTo>
                  <a:lnTo>
                    <a:pt x="23594" y="33618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42145" y="2096151"/>
              <a:ext cx="110421" cy="132166"/>
            </a:xfrm>
            <a:prstGeom prst="rect">
              <a:avLst/>
            </a:prstGeom>
          </p:spPr>
        </p:pic>
      </p:grpSp>
      <p:grpSp>
        <p:nvGrpSpPr>
          <p:cNvPr id="17" name="object 17" descr=""/>
          <p:cNvGrpSpPr/>
          <p:nvPr/>
        </p:nvGrpSpPr>
        <p:grpSpPr>
          <a:xfrm>
            <a:off x="920518" y="2040975"/>
            <a:ext cx="671830" cy="187960"/>
            <a:chOff x="920518" y="2040975"/>
            <a:chExt cx="671830" cy="187960"/>
          </a:xfrm>
        </p:grpSpPr>
        <p:pic>
          <p:nvPicPr>
            <p:cNvPr id="18" name="object 1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0518" y="2040975"/>
              <a:ext cx="198965" cy="187342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57063" y="2044054"/>
              <a:ext cx="107848" cy="181182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00689" y="2064842"/>
              <a:ext cx="291112" cy="163475"/>
            </a:xfrm>
            <a:prstGeom prst="rect">
              <a:avLst/>
            </a:prstGeom>
          </p:spPr>
        </p:pic>
      </p:grpSp>
      <p:grpSp>
        <p:nvGrpSpPr>
          <p:cNvPr id="21" name="object 21" descr=""/>
          <p:cNvGrpSpPr/>
          <p:nvPr/>
        </p:nvGrpSpPr>
        <p:grpSpPr>
          <a:xfrm>
            <a:off x="1663872" y="2044054"/>
            <a:ext cx="619125" cy="184785"/>
            <a:chOff x="1663872" y="2044054"/>
            <a:chExt cx="619125" cy="184785"/>
          </a:xfrm>
        </p:grpSpPr>
        <p:pic>
          <p:nvPicPr>
            <p:cNvPr id="22" name="object 22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63872" y="2044054"/>
              <a:ext cx="115312" cy="184262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815477" y="2099231"/>
              <a:ext cx="106818" cy="129086"/>
            </a:xfrm>
            <a:prstGeom prst="rect">
              <a:avLst/>
            </a:prstGeom>
          </p:spPr>
        </p:pic>
        <p:pic>
          <p:nvPicPr>
            <p:cNvPr id="24" name="object 24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59875" y="2096151"/>
              <a:ext cx="189956" cy="132166"/>
            </a:xfrm>
            <a:prstGeom prst="rect">
              <a:avLst/>
            </a:prstGeom>
          </p:spPr>
        </p:pic>
        <p:pic>
          <p:nvPicPr>
            <p:cNvPr id="25" name="object 25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174799" y="2044054"/>
              <a:ext cx="107848" cy="181182"/>
            </a:xfrm>
            <a:prstGeom prst="rect">
              <a:avLst/>
            </a:prstGeom>
          </p:spPr>
        </p:pic>
      </p:grpSp>
      <p:grpSp>
        <p:nvGrpSpPr>
          <p:cNvPr id="26" name="object 26" descr=""/>
          <p:cNvGrpSpPr/>
          <p:nvPr/>
        </p:nvGrpSpPr>
        <p:grpSpPr>
          <a:xfrm>
            <a:off x="2359865" y="2043541"/>
            <a:ext cx="1129030" cy="184785"/>
            <a:chOff x="2359865" y="2043541"/>
            <a:chExt cx="1129030" cy="184785"/>
          </a:xfrm>
        </p:grpSpPr>
        <p:pic>
          <p:nvPicPr>
            <p:cNvPr id="27" name="object 27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359865" y="2096151"/>
              <a:ext cx="221358" cy="132166"/>
            </a:xfrm>
            <a:prstGeom prst="rect">
              <a:avLst/>
            </a:prstGeom>
          </p:spPr>
        </p:pic>
        <p:pic>
          <p:nvPicPr>
            <p:cNvPr id="28" name="object 2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16744" y="2044054"/>
              <a:ext cx="107848" cy="181182"/>
            </a:xfrm>
            <a:prstGeom prst="rect">
              <a:avLst/>
            </a:prstGeom>
          </p:spPr>
        </p:pic>
        <p:sp>
          <p:nvSpPr>
            <p:cNvPr id="29" name="object 29" descr=""/>
            <p:cNvSpPr/>
            <p:nvPr/>
          </p:nvSpPr>
          <p:spPr>
            <a:xfrm>
              <a:off x="2760370" y="2044054"/>
              <a:ext cx="45085" cy="184785"/>
            </a:xfrm>
            <a:custGeom>
              <a:avLst/>
              <a:gdLst/>
              <a:ahLst/>
              <a:cxnLst/>
              <a:rect l="l" t="t" r="r" b="b"/>
              <a:pathLst>
                <a:path w="45085" h="184785">
                  <a:moveTo>
                    <a:pt x="35348" y="184262"/>
                  </a:moveTo>
                  <a:lnTo>
                    <a:pt x="28828" y="184262"/>
                  </a:lnTo>
                  <a:lnTo>
                    <a:pt x="18189" y="184262"/>
                  </a:lnTo>
                  <a:lnTo>
                    <a:pt x="10724" y="181097"/>
                  </a:lnTo>
                  <a:lnTo>
                    <a:pt x="0" y="148847"/>
                  </a:lnTo>
                  <a:lnTo>
                    <a:pt x="0" y="0"/>
                  </a:lnTo>
                  <a:lnTo>
                    <a:pt x="29600" y="0"/>
                  </a:lnTo>
                  <a:lnTo>
                    <a:pt x="29600" y="153979"/>
                  </a:lnTo>
                  <a:lnTo>
                    <a:pt x="30286" y="156503"/>
                  </a:lnTo>
                  <a:lnTo>
                    <a:pt x="33032" y="159411"/>
                  </a:lnTo>
                  <a:lnTo>
                    <a:pt x="34490" y="160139"/>
                  </a:lnTo>
                  <a:lnTo>
                    <a:pt x="38566" y="160139"/>
                  </a:lnTo>
                  <a:lnTo>
                    <a:pt x="39467" y="159967"/>
                  </a:lnTo>
                  <a:lnTo>
                    <a:pt x="40668" y="159625"/>
                  </a:lnTo>
                  <a:lnTo>
                    <a:pt x="44529" y="181696"/>
                  </a:lnTo>
                  <a:lnTo>
                    <a:pt x="40582" y="183407"/>
                  </a:lnTo>
                  <a:lnTo>
                    <a:pt x="35348" y="184262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830124" y="2096151"/>
              <a:ext cx="198193" cy="132166"/>
            </a:xfrm>
            <a:prstGeom prst="rect">
              <a:avLst/>
            </a:prstGeom>
          </p:spPr>
        </p:pic>
        <p:sp>
          <p:nvSpPr>
            <p:cNvPr id="31" name="object 31" descr=""/>
            <p:cNvSpPr/>
            <p:nvPr/>
          </p:nvSpPr>
          <p:spPr>
            <a:xfrm>
              <a:off x="3053285" y="2043541"/>
              <a:ext cx="36830" cy="182245"/>
            </a:xfrm>
            <a:custGeom>
              <a:avLst/>
              <a:gdLst/>
              <a:ahLst/>
              <a:cxnLst/>
              <a:rect l="l" t="t" r="r" b="b"/>
              <a:pathLst>
                <a:path w="36830" h="182244">
                  <a:moveTo>
                    <a:pt x="32946" y="181696"/>
                  </a:moveTo>
                  <a:lnTo>
                    <a:pt x="3346" y="181696"/>
                  </a:lnTo>
                  <a:lnTo>
                    <a:pt x="3346" y="55689"/>
                  </a:lnTo>
                  <a:lnTo>
                    <a:pt x="32946" y="55689"/>
                  </a:lnTo>
                  <a:lnTo>
                    <a:pt x="32946" y="181696"/>
                  </a:lnTo>
                  <a:close/>
                </a:path>
                <a:path w="36830" h="182244">
                  <a:moveTo>
                    <a:pt x="23594" y="33618"/>
                  </a:moveTo>
                  <a:lnTo>
                    <a:pt x="12955" y="33618"/>
                  </a:lnTo>
                  <a:lnTo>
                    <a:pt x="8579" y="32079"/>
                  </a:lnTo>
                  <a:lnTo>
                    <a:pt x="1715" y="25919"/>
                  </a:lnTo>
                  <a:lnTo>
                    <a:pt x="0" y="21899"/>
                  </a:lnTo>
                  <a:lnTo>
                    <a:pt x="0" y="11976"/>
                  </a:lnTo>
                  <a:lnTo>
                    <a:pt x="1715" y="7912"/>
                  </a:lnTo>
                  <a:lnTo>
                    <a:pt x="8579" y="1582"/>
                  </a:lnTo>
                  <a:lnTo>
                    <a:pt x="12955" y="0"/>
                  </a:lnTo>
                  <a:lnTo>
                    <a:pt x="23594" y="0"/>
                  </a:lnTo>
                  <a:lnTo>
                    <a:pt x="27970" y="1582"/>
                  </a:lnTo>
                  <a:lnTo>
                    <a:pt x="34833" y="7912"/>
                  </a:lnTo>
                  <a:lnTo>
                    <a:pt x="36549" y="11976"/>
                  </a:lnTo>
                  <a:lnTo>
                    <a:pt x="36549" y="21899"/>
                  </a:lnTo>
                  <a:lnTo>
                    <a:pt x="34833" y="25919"/>
                  </a:lnTo>
                  <a:lnTo>
                    <a:pt x="27970" y="32079"/>
                  </a:lnTo>
                  <a:lnTo>
                    <a:pt x="23594" y="33618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115831" y="2096151"/>
              <a:ext cx="102185" cy="132166"/>
            </a:xfrm>
            <a:prstGeom prst="rect">
              <a:avLst/>
            </a:prstGeom>
          </p:spPr>
        </p:pic>
        <p:pic>
          <p:nvPicPr>
            <p:cNvPr id="33" name="object 33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42984" y="2044054"/>
              <a:ext cx="107848" cy="181182"/>
            </a:xfrm>
            <a:prstGeom prst="rect">
              <a:avLst/>
            </a:prstGeom>
          </p:spPr>
        </p:pic>
        <p:pic>
          <p:nvPicPr>
            <p:cNvPr id="34" name="object 34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378373" y="2096151"/>
              <a:ext cx="110421" cy="132166"/>
            </a:xfrm>
            <a:prstGeom prst="rect">
              <a:avLst/>
            </a:prstGeom>
          </p:spPr>
        </p:pic>
      </p:grpSp>
      <p:grpSp>
        <p:nvGrpSpPr>
          <p:cNvPr id="35" name="object 35" descr=""/>
          <p:cNvGrpSpPr/>
          <p:nvPr/>
        </p:nvGrpSpPr>
        <p:grpSpPr>
          <a:xfrm>
            <a:off x="4615408" y="2057399"/>
            <a:ext cx="574040" cy="171450"/>
            <a:chOff x="4615408" y="2057399"/>
            <a:chExt cx="574040" cy="171450"/>
          </a:xfrm>
        </p:grpSpPr>
        <p:pic>
          <p:nvPicPr>
            <p:cNvPr id="36" name="object 36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615408" y="2057399"/>
              <a:ext cx="126123" cy="167838"/>
            </a:xfrm>
            <a:prstGeom prst="rect">
              <a:avLst/>
            </a:prstGeom>
          </p:spPr>
        </p:pic>
        <p:pic>
          <p:nvPicPr>
            <p:cNvPr id="37" name="object 37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773447" y="2096151"/>
              <a:ext cx="415691" cy="132166"/>
            </a:xfrm>
            <a:prstGeom prst="rect">
              <a:avLst/>
            </a:prstGeom>
          </p:spPr>
        </p:pic>
      </p:grpSp>
      <p:grpSp>
        <p:nvGrpSpPr>
          <p:cNvPr id="38" name="object 38" descr=""/>
          <p:cNvGrpSpPr/>
          <p:nvPr/>
        </p:nvGrpSpPr>
        <p:grpSpPr>
          <a:xfrm>
            <a:off x="541377" y="2312595"/>
            <a:ext cx="396240" cy="184785"/>
            <a:chOff x="541377" y="2312595"/>
            <a:chExt cx="396240" cy="184785"/>
          </a:xfrm>
        </p:grpSpPr>
        <p:pic>
          <p:nvPicPr>
            <p:cNvPr id="39" name="object 39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41377" y="2367771"/>
              <a:ext cx="106818" cy="129086"/>
            </a:xfrm>
            <a:prstGeom prst="rect">
              <a:avLst/>
            </a:prstGeom>
          </p:spPr>
        </p:pic>
        <p:pic>
          <p:nvPicPr>
            <p:cNvPr id="40" name="object 40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85775" y="2364692"/>
              <a:ext cx="107848" cy="129086"/>
            </a:xfrm>
            <a:prstGeom prst="rect">
              <a:avLst/>
            </a:prstGeom>
          </p:spPr>
        </p:pic>
        <p:pic>
          <p:nvPicPr>
            <p:cNvPr id="41" name="object 41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22194" y="2312595"/>
              <a:ext cx="115312" cy="184262"/>
            </a:xfrm>
            <a:prstGeom prst="rect">
              <a:avLst/>
            </a:prstGeom>
          </p:spPr>
        </p:pic>
      </p:grpSp>
      <p:pic>
        <p:nvPicPr>
          <p:cNvPr id="42" name="object 42" descr="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026565" y="2312082"/>
            <a:ext cx="2158248" cy="184775"/>
          </a:xfrm>
          <a:prstGeom prst="rect">
            <a:avLst/>
          </a:prstGeom>
        </p:spPr>
      </p:pic>
      <p:pic>
        <p:nvPicPr>
          <p:cNvPr id="43" name="object 43" descr="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3271297" y="2043541"/>
            <a:ext cx="1691335" cy="500024"/>
          </a:xfrm>
          <a:prstGeom prst="rect">
            <a:avLst/>
          </a:prstGeom>
        </p:spPr>
      </p:pic>
      <p:grpSp>
        <p:nvGrpSpPr>
          <p:cNvPr id="44" name="object 44" descr=""/>
          <p:cNvGrpSpPr/>
          <p:nvPr/>
        </p:nvGrpSpPr>
        <p:grpSpPr>
          <a:xfrm>
            <a:off x="534942" y="2581136"/>
            <a:ext cx="619125" cy="184785"/>
            <a:chOff x="534942" y="2581136"/>
            <a:chExt cx="619125" cy="184785"/>
          </a:xfrm>
        </p:grpSpPr>
        <p:pic>
          <p:nvPicPr>
            <p:cNvPr id="45" name="object 45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34942" y="2581136"/>
              <a:ext cx="115312" cy="184262"/>
            </a:xfrm>
            <a:prstGeom prst="rect">
              <a:avLst/>
            </a:prstGeom>
          </p:spPr>
        </p:pic>
        <p:pic>
          <p:nvPicPr>
            <p:cNvPr id="46" name="object 46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86547" y="2636312"/>
              <a:ext cx="106818" cy="129086"/>
            </a:xfrm>
            <a:prstGeom prst="rect">
              <a:avLst/>
            </a:prstGeom>
          </p:spPr>
        </p:pic>
        <p:pic>
          <p:nvPicPr>
            <p:cNvPr id="47" name="object 47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30945" y="2633233"/>
              <a:ext cx="189956" cy="132166"/>
            </a:xfrm>
            <a:prstGeom prst="rect">
              <a:avLst/>
            </a:prstGeom>
          </p:spPr>
        </p:pic>
        <p:pic>
          <p:nvPicPr>
            <p:cNvPr id="48" name="object 48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45869" y="2581136"/>
              <a:ext cx="107848" cy="181182"/>
            </a:xfrm>
            <a:prstGeom prst="rect">
              <a:avLst/>
            </a:prstGeom>
          </p:spPr>
        </p:pic>
      </p:grpSp>
      <p:grpSp>
        <p:nvGrpSpPr>
          <p:cNvPr id="49" name="object 49" descr=""/>
          <p:cNvGrpSpPr/>
          <p:nvPr/>
        </p:nvGrpSpPr>
        <p:grpSpPr>
          <a:xfrm>
            <a:off x="1210344" y="2580623"/>
            <a:ext cx="476250" cy="234950"/>
            <a:chOff x="1210344" y="2580623"/>
            <a:chExt cx="476250" cy="234950"/>
          </a:xfrm>
        </p:grpSpPr>
        <p:pic>
          <p:nvPicPr>
            <p:cNvPr id="50" name="object 50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210344" y="2580623"/>
              <a:ext cx="64348" cy="234562"/>
            </a:xfrm>
            <a:prstGeom prst="rect">
              <a:avLst/>
            </a:prstGeom>
          </p:spPr>
        </p:pic>
        <p:pic>
          <p:nvPicPr>
            <p:cNvPr id="51" name="object 51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00432" y="2633233"/>
              <a:ext cx="110421" cy="132166"/>
            </a:xfrm>
            <a:prstGeom prst="rect">
              <a:avLst/>
            </a:prstGeom>
          </p:spPr>
        </p:pic>
        <p:pic>
          <p:nvPicPr>
            <p:cNvPr id="52" name="object 52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431445" y="2581136"/>
              <a:ext cx="115312" cy="184262"/>
            </a:xfrm>
            <a:prstGeom prst="rect">
              <a:avLst/>
            </a:prstGeom>
          </p:spPr>
        </p:pic>
        <p:pic>
          <p:nvPicPr>
            <p:cNvPr id="53" name="object 53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76101" y="2633233"/>
              <a:ext cx="110421" cy="132166"/>
            </a:xfrm>
            <a:prstGeom prst="rect">
              <a:avLst/>
            </a:prstGeom>
          </p:spPr>
        </p:pic>
      </p:grpSp>
      <p:grpSp>
        <p:nvGrpSpPr>
          <p:cNvPr id="54" name="object 54" descr=""/>
          <p:cNvGrpSpPr/>
          <p:nvPr/>
        </p:nvGrpSpPr>
        <p:grpSpPr>
          <a:xfrm>
            <a:off x="1768889" y="2580623"/>
            <a:ext cx="505459" cy="184785"/>
            <a:chOff x="1768889" y="2580623"/>
            <a:chExt cx="505459" cy="184785"/>
          </a:xfrm>
        </p:grpSpPr>
        <p:sp>
          <p:nvSpPr>
            <p:cNvPr id="55" name="object 55" descr=""/>
            <p:cNvSpPr/>
            <p:nvPr/>
          </p:nvSpPr>
          <p:spPr>
            <a:xfrm>
              <a:off x="1768881" y="2594939"/>
              <a:ext cx="100330" cy="167640"/>
            </a:xfrm>
            <a:custGeom>
              <a:avLst/>
              <a:gdLst/>
              <a:ahLst/>
              <a:cxnLst/>
              <a:rect l="l" t="t" r="r" b="b"/>
              <a:pathLst>
                <a:path w="100330" h="167639">
                  <a:moveTo>
                    <a:pt x="99872" y="142024"/>
                  </a:moveTo>
                  <a:lnTo>
                    <a:pt x="29857" y="142024"/>
                  </a:lnTo>
                  <a:lnTo>
                    <a:pt x="29857" y="0"/>
                  </a:lnTo>
                  <a:lnTo>
                    <a:pt x="0" y="0"/>
                  </a:lnTo>
                  <a:lnTo>
                    <a:pt x="0" y="142024"/>
                  </a:lnTo>
                  <a:lnTo>
                    <a:pt x="0" y="167386"/>
                  </a:lnTo>
                  <a:lnTo>
                    <a:pt x="99872" y="167386"/>
                  </a:lnTo>
                  <a:lnTo>
                    <a:pt x="99872" y="142024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6" name="object 56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892181" y="2580623"/>
              <a:ext cx="300378" cy="184775"/>
            </a:xfrm>
            <a:prstGeom prst="rect">
              <a:avLst/>
            </a:prstGeom>
          </p:spPr>
        </p:pic>
        <p:sp>
          <p:nvSpPr>
            <p:cNvPr id="57" name="object 57" descr=""/>
            <p:cNvSpPr/>
            <p:nvPr/>
          </p:nvSpPr>
          <p:spPr>
            <a:xfrm>
              <a:off x="2212893" y="2686869"/>
              <a:ext cx="61594" cy="21590"/>
            </a:xfrm>
            <a:custGeom>
              <a:avLst/>
              <a:gdLst/>
              <a:ahLst/>
              <a:cxnLst/>
              <a:rect l="l" t="t" r="r" b="b"/>
              <a:pathLst>
                <a:path w="61594" h="21589">
                  <a:moveTo>
                    <a:pt x="61259" y="21557"/>
                  </a:moveTo>
                  <a:lnTo>
                    <a:pt x="0" y="21557"/>
                  </a:lnTo>
                  <a:lnTo>
                    <a:pt x="0" y="0"/>
                  </a:lnTo>
                  <a:lnTo>
                    <a:pt x="61259" y="0"/>
                  </a:lnTo>
                  <a:lnTo>
                    <a:pt x="61259" y="21557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8" name="object 58" descr=""/>
          <p:cNvGrpSpPr/>
          <p:nvPr/>
        </p:nvGrpSpPr>
        <p:grpSpPr>
          <a:xfrm>
            <a:off x="2346223" y="2580623"/>
            <a:ext cx="1067435" cy="184785"/>
            <a:chOff x="2346223" y="2580623"/>
            <a:chExt cx="1067435" cy="184785"/>
          </a:xfrm>
        </p:grpSpPr>
        <p:pic>
          <p:nvPicPr>
            <p:cNvPr id="59" name="object 59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346223" y="2591401"/>
              <a:ext cx="121232" cy="173997"/>
            </a:xfrm>
            <a:prstGeom prst="rect">
              <a:avLst/>
            </a:prstGeom>
          </p:spPr>
        </p:pic>
        <p:sp>
          <p:nvSpPr>
            <p:cNvPr id="60" name="object 60" descr=""/>
            <p:cNvSpPr/>
            <p:nvPr/>
          </p:nvSpPr>
          <p:spPr>
            <a:xfrm>
              <a:off x="2492166" y="2580623"/>
              <a:ext cx="36830" cy="182245"/>
            </a:xfrm>
            <a:custGeom>
              <a:avLst/>
              <a:gdLst/>
              <a:ahLst/>
              <a:cxnLst/>
              <a:rect l="l" t="t" r="r" b="b"/>
              <a:pathLst>
                <a:path w="36830" h="182244">
                  <a:moveTo>
                    <a:pt x="32946" y="181696"/>
                  </a:moveTo>
                  <a:lnTo>
                    <a:pt x="3346" y="181696"/>
                  </a:lnTo>
                  <a:lnTo>
                    <a:pt x="3346" y="55689"/>
                  </a:lnTo>
                  <a:lnTo>
                    <a:pt x="32946" y="55689"/>
                  </a:lnTo>
                  <a:lnTo>
                    <a:pt x="32946" y="181696"/>
                  </a:lnTo>
                  <a:close/>
                </a:path>
                <a:path w="36830" h="182244">
                  <a:moveTo>
                    <a:pt x="23594" y="33618"/>
                  </a:moveTo>
                  <a:lnTo>
                    <a:pt x="12955" y="33618"/>
                  </a:lnTo>
                  <a:lnTo>
                    <a:pt x="8579" y="32079"/>
                  </a:lnTo>
                  <a:lnTo>
                    <a:pt x="1715" y="25919"/>
                  </a:lnTo>
                  <a:lnTo>
                    <a:pt x="0" y="21899"/>
                  </a:lnTo>
                  <a:lnTo>
                    <a:pt x="0" y="11976"/>
                  </a:lnTo>
                  <a:lnTo>
                    <a:pt x="1715" y="7912"/>
                  </a:lnTo>
                  <a:lnTo>
                    <a:pt x="8579" y="1582"/>
                  </a:lnTo>
                  <a:lnTo>
                    <a:pt x="12955" y="0"/>
                  </a:lnTo>
                  <a:lnTo>
                    <a:pt x="23594" y="0"/>
                  </a:lnTo>
                  <a:lnTo>
                    <a:pt x="27970" y="1582"/>
                  </a:lnTo>
                  <a:lnTo>
                    <a:pt x="34833" y="7912"/>
                  </a:lnTo>
                  <a:lnTo>
                    <a:pt x="36549" y="11976"/>
                  </a:lnTo>
                  <a:lnTo>
                    <a:pt x="36549" y="21899"/>
                  </a:lnTo>
                  <a:lnTo>
                    <a:pt x="34833" y="25919"/>
                  </a:lnTo>
                  <a:lnTo>
                    <a:pt x="27970" y="32079"/>
                  </a:lnTo>
                  <a:lnTo>
                    <a:pt x="23594" y="33618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1" name="object 61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549307" y="2601923"/>
              <a:ext cx="83910" cy="163475"/>
            </a:xfrm>
            <a:prstGeom prst="rect">
              <a:avLst/>
            </a:prstGeom>
          </p:spPr>
        </p:pic>
        <p:pic>
          <p:nvPicPr>
            <p:cNvPr id="62" name="object 62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654581" y="2636312"/>
              <a:ext cx="106818" cy="129086"/>
            </a:xfrm>
            <a:prstGeom prst="rect">
              <a:avLst/>
            </a:prstGeom>
          </p:spPr>
        </p:pic>
        <p:pic>
          <p:nvPicPr>
            <p:cNvPr id="63" name="object 63" descr="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792287" y="2633233"/>
              <a:ext cx="103987" cy="132166"/>
            </a:xfrm>
            <a:prstGeom prst="rect">
              <a:avLst/>
            </a:prstGeom>
          </p:spPr>
        </p:pic>
        <p:pic>
          <p:nvPicPr>
            <p:cNvPr id="64" name="object 64" descr="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918152" y="2601923"/>
              <a:ext cx="83910" cy="163475"/>
            </a:xfrm>
            <a:prstGeom prst="rect">
              <a:avLst/>
            </a:prstGeom>
          </p:spPr>
        </p:pic>
        <p:sp>
          <p:nvSpPr>
            <p:cNvPr id="65" name="object 65" descr=""/>
            <p:cNvSpPr/>
            <p:nvPr/>
          </p:nvSpPr>
          <p:spPr>
            <a:xfrm>
              <a:off x="3021368" y="2580623"/>
              <a:ext cx="36830" cy="182245"/>
            </a:xfrm>
            <a:custGeom>
              <a:avLst/>
              <a:gdLst/>
              <a:ahLst/>
              <a:cxnLst/>
              <a:rect l="l" t="t" r="r" b="b"/>
              <a:pathLst>
                <a:path w="36830" h="182244">
                  <a:moveTo>
                    <a:pt x="32946" y="181696"/>
                  </a:moveTo>
                  <a:lnTo>
                    <a:pt x="3346" y="181696"/>
                  </a:lnTo>
                  <a:lnTo>
                    <a:pt x="3346" y="55689"/>
                  </a:lnTo>
                  <a:lnTo>
                    <a:pt x="32946" y="55689"/>
                  </a:lnTo>
                  <a:lnTo>
                    <a:pt x="32946" y="181696"/>
                  </a:lnTo>
                  <a:close/>
                </a:path>
                <a:path w="36830" h="182244">
                  <a:moveTo>
                    <a:pt x="23594" y="33618"/>
                  </a:moveTo>
                  <a:lnTo>
                    <a:pt x="12955" y="33618"/>
                  </a:lnTo>
                  <a:lnTo>
                    <a:pt x="8579" y="32079"/>
                  </a:lnTo>
                  <a:lnTo>
                    <a:pt x="1715" y="25919"/>
                  </a:lnTo>
                  <a:lnTo>
                    <a:pt x="0" y="21899"/>
                  </a:lnTo>
                  <a:lnTo>
                    <a:pt x="0" y="11976"/>
                  </a:lnTo>
                  <a:lnTo>
                    <a:pt x="1715" y="7912"/>
                  </a:lnTo>
                  <a:lnTo>
                    <a:pt x="8579" y="1582"/>
                  </a:lnTo>
                  <a:lnTo>
                    <a:pt x="12955" y="0"/>
                  </a:lnTo>
                  <a:lnTo>
                    <a:pt x="23594" y="0"/>
                  </a:lnTo>
                  <a:lnTo>
                    <a:pt x="27970" y="1582"/>
                  </a:lnTo>
                  <a:lnTo>
                    <a:pt x="34833" y="7912"/>
                  </a:lnTo>
                  <a:lnTo>
                    <a:pt x="36549" y="11976"/>
                  </a:lnTo>
                  <a:lnTo>
                    <a:pt x="36549" y="21899"/>
                  </a:lnTo>
                  <a:lnTo>
                    <a:pt x="34833" y="25919"/>
                  </a:lnTo>
                  <a:lnTo>
                    <a:pt x="27970" y="32079"/>
                  </a:lnTo>
                  <a:lnTo>
                    <a:pt x="23594" y="33618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6" name="object 66" descr="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083914" y="2633233"/>
              <a:ext cx="120202" cy="132166"/>
            </a:xfrm>
            <a:prstGeom prst="rect">
              <a:avLst/>
            </a:prstGeom>
          </p:spPr>
        </p:pic>
        <p:pic>
          <p:nvPicPr>
            <p:cNvPr id="67" name="object 67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233460" y="2633233"/>
              <a:ext cx="107848" cy="129086"/>
            </a:xfrm>
            <a:prstGeom prst="rect">
              <a:avLst/>
            </a:prstGeom>
          </p:spPr>
        </p:pic>
        <p:sp>
          <p:nvSpPr>
            <p:cNvPr id="68" name="object 68" descr=""/>
            <p:cNvSpPr/>
            <p:nvPr/>
          </p:nvSpPr>
          <p:spPr>
            <a:xfrm>
              <a:off x="3375027" y="2725364"/>
              <a:ext cx="38735" cy="40640"/>
            </a:xfrm>
            <a:custGeom>
              <a:avLst/>
              <a:gdLst/>
              <a:ahLst/>
              <a:cxnLst/>
              <a:rect l="l" t="t" r="r" b="b"/>
              <a:pathLst>
                <a:path w="38735" h="40639">
                  <a:moveTo>
                    <a:pt x="24795" y="40034"/>
                  </a:moveTo>
                  <a:lnTo>
                    <a:pt x="19304" y="40034"/>
                  </a:lnTo>
                  <a:lnTo>
                    <a:pt x="13813" y="40034"/>
                  </a:lnTo>
                  <a:lnTo>
                    <a:pt x="9223" y="38152"/>
                  </a:lnTo>
                  <a:lnTo>
                    <a:pt x="1844" y="30624"/>
                  </a:lnTo>
                  <a:lnTo>
                    <a:pt x="0" y="25834"/>
                  </a:lnTo>
                  <a:lnTo>
                    <a:pt x="0" y="14200"/>
                  </a:lnTo>
                  <a:lnTo>
                    <a:pt x="1844" y="9409"/>
                  </a:lnTo>
                  <a:lnTo>
                    <a:pt x="9223" y="1881"/>
                  </a:lnTo>
                  <a:lnTo>
                    <a:pt x="13813" y="0"/>
                  </a:lnTo>
                  <a:lnTo>
                    <a:pt x="24795" y="0"/>
                  </a:lnTo>
                  <a:lnTo>
                    <a:pt x="29342" y="1881"/>
                  </a:lnTo>
                  <a:lnTo>
                    <a:pt x="36549" y="9409"/>
                  </a:lnTo>
                  <a:lnTo>
                    <a:pt x="38351" y="14200"/>
                  </a:lnTo>
                  <a:lnTo>
                    <a:pt x="38351" y="25834"/>
                  </a:lnTo>
                  <a:lnTo>
                    <a:pt x="36549" y="30624"/>
                  </a:lnTo>
                  <a:lnTo>
                    <a:pt x="29342" y="38152"/>
                  </a:lnTo>
                  <a:lnTo>
                    <a:pt x="24795" y="40034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9" name="object 69" descr=""/>
          <p:cNvGrpSpPr/>
          <p:nvPr/>
        </p:nvGrpSpPr>
        <p:grpSpPr>
          <a:xfrm>
            <a:off x="544436" y="3005607"/>
            <a:ext cx="4349115" cy="720090"/>
            <a:chOff x="544436" y="3005607"/>
            <a:chExt cx="4349115" cy="720090"/>
          </a:xfrm>
        </p:grpSpPr>
        <p:sp>
          <p:nvSpPr>
            <p:cNvPr id="70" name="object 70" descr=""/>
            <p:cNvSpPr/>
            <p:nvPr/>
          </p:nvSpPr>
          <p:spPr>
            <a:xfrm>
              <a:off x="545198" y="3019513"/>
              <a:ext cx="101600" cy="167640"/>
            </a:xfrm>
            <a:custGeom>
              <a:avLst/>
              <a:gdLst/>
              <a:ahLst/>
              <a:cxnLst/>
              <a:rect l="l" t="t" r="r" b="b"/>
              <a:pathLst>
                <a:path w="101600" h="167639">
                  <a:moveTo>
                    <a:pt x="101523" y="0"/>
                  </a:moveTo>
                  <a:lnTo>
                    <a:pt x="0" y="0"/>
                  </a:lnTo>
                  <a:lnTo>
                    <a:pt x="0" y="25336"/>
                  </a:lnTo>
                  <a:lnTo>
                    <a:pt x="0" y="72224"/>
                  </a:lnTo>
                  <a:lnTo>
                    <a:pt x="0" y="97574"/>
                  </a:lnTo>
                  <a:lnTo>
                    <a:pt x="0" y="167259"/>
                  </a:lnTo>
                  <a:lnTo>
                    <a:pt x="29819" y="167259"/>
                  </a:lnTo>
                  <a:lnTo>
                    <a:pt x="29819" y="97574"/>
                  </a:lnTo>
                  <a:lnTo>
                    <a:pt x="90995" y="97574"/>
                  </a:lnTo>
                  <a:lnTo>
                    <a:pt x="90995" y="72224"/>
                  </a:lnTo>
                  <a:lnTo>
                    <a:pt x="29819" y="72224"/>
                  </a:lnTo>
                  <a:lnTo>
                    <a:pt x="29819" y="25336"/>
                  </a:lnTo>
                  <a:lnTo>
                    <a:pt x="101523" y="25336"/>
                  </a:lnTo>
                  <a:lnTo>
                    <a:pt x="101523" y="0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1" name="object 71" descr="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72434" y="3007654"/>
              <a:ext cx="106664" cy="182188"/>
            </a:xfrm>
            <a:prstGeom prst="rect">
              <a:avLst/>
            </a:prstGeom>
          </p:spPr>
        </p:pic>
        <p:pic>
          <p:nvPicPr>
            <p:cNvPr id="72" name="object 72" descr="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816625" y="3058063"/>
              <a:ext cx="77621" cy="128709"/>
            </a:xfrm>
            <a:prstGeom prst="rect">
              <a:avLst/>
            </a:prstGeom>
          </p:spPr>
        </p:pic>
        <p:pic>
          <p:nvPicPr>
            <p:cNvPr id="73" name="object 73" descr="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544436" y="3005607"/>
              <a:ext cx="3524568" cy="719748"/>
            </a:xfrm>
            <a:prstGeom prst="rect">
              <a:avLst/>
            </a:prstGeom>
          </p:spPr>
        </p:pic>
        <p:pic>
          <p:nvPicPr>
            <p:cNvPr id="74" name="object 74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066692" y="3328890"/>
              <a:ext cx="106664" cy="128709"/>
            </a:xfrm>
            <a:prstGeom prst="rect">
              <a:avLst/>
            </a:prstGeom>
          </p:spPr>
        </p:pic>
        <p:pic>
          <p:nvPicPr>
            <p:cNvPr id="75" name="object 75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210882" y="3325819"/>
              <a:ext cx="107693" cy="128709"/>
            </a:xfrm>
            <a:prstGeom prst="rect">
              <a:avLst/>
            </a:prstGeom>
          </p:spPr>
        </p:pic>
        <p:pic>
          <p:nvPicPr>
            <p:cNvPr id="76" name="object 76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347105" y="3273875"/>
              <a:ext cx="115146" cy="183724"/>
            </a:xfrm>
            <a:prstGeom prst="rect">
              <a:avLst/>
            </a:prstGeom>
          </p:spPr>
        </p:pic>
        <p:pic>
          <p:nvPicPr>
            <p:cNvPr id="77" name="object 77" descr="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144056" y="3554937"/>
              <a:ext cx="100239" cy="170418"/>
            </a:xfrm>
            <a:prstGeom prst="rect">
              <a:avLst/>
            </a:prstGeom>
          </p:spPr>
        </p:pic>
        <p:pic>
          <p:nvPicPr>
            <p:cNvPr id="78" name="object 78" descr="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4276937" y="3593575"/>
              <a:ext cx="103837" cy="131779"/>
            </a:xfrm>
            <a:prstGeom prst="rect">
              <a:avLst/>
            </a:prstGeom>
          </p:spPr>
        </p:pic>
        <p:pic>
          <p:nvPicPr>
            <p:cNvPr id="79" name="object 7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16244" y="3541631"/>
              <a:ext cx="107693" cy="180653"/>
            </a:xfrm>
            <a:prstGeom prst="rect">
              <a:avLst/>
            </a:prstGeom>
          </p:spPr>
        </p:pic>
        <p:pic>
          <p:nvPicPr>
            <p:cNvPr id="80" name="object 80" descr="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4559664" y="3593575"/>
              <a:ext cx="197908" cy="131779"/>
            </a:xfrm>
            <a:prstGeom prst="rect">
              <a:avLst/>
            </a:prstGeom>
          </p:spPr>
        </p:pic>
        <p:pic>
          <p:nvPicPr>
            <p:cNvPr id="81" name="object 81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785845" y="3593575"/>
              <a:ext cx="107693" cy="128709"/>
            </a:xfrm>
            <a:prstGeom prst="rect">
              <a:avLst/>
            </a:prstGeom>
          </p:spPr>
        </p:pic>
      </p:grpSp>
      <p:grpSp>
        <p:nvGrpSpPr>
          <p:cNvPr id="82" name="object 82" descr=""/>
          <p:cNvGrpSpPr/>
          <p:nvPr/>
        </p:nvGrpSpPr>
        <p:grpSpPr>
          <a:xfrm>
            <a:off x="4969360" y="3538560"/>
            <a:ext cx="314325" cy="187325"/>
            <a:chOff x="4969360" y="3538560"/>
            <a:chExt cx="314325" cy="187325"/>
          </a:xfrm>
        </p:grpSpPr>
        <p:pic>
          <p:nvPicPr>
            <p:cNvPr id="83" name="object 83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69360" y="3538560"/>
              <a:ext cx="198679" cy="186794"/>
            </a:xfrm>
            <a:prstGeom prst="rect">
              <a:avLst/>
            </a:prstGeom>
          </p:spPr>
        </p:pic>
        <p:pic>
          <p:nvPicPr>
            <p:cNvPr id="84" name="object 84" descr="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5205565" y="3593575"/>
              <a:ext cx="77621" cy="128709"/>
            </a:xfrm>
            <a:prstGeom prst="rect">
              <a:avLst/>
            </a:prstGeom>
          </p:spPr>
        </p:pic>
      </p:grpSp>
      <p:grpSp>
        <p:nvGrpSpPr>
          <p:cNvPr id="85" name="object 85" descr=""/>
          <p:cNvGrpSpPr/>
          <p:nvPr/>
        </p:nvGrpSpPr>
        <p:grpSpPr>
          <a:xfrm>
            <a:off x="530557" y="3809387"/>
            <a:ext cx="1496695" cy="184150"/>
            <a:chOff x="530557" y="3809387"/>
            <a:chExt cx="1496695" cy="184150"/>
          </a:xfrm>
        </p:grpSpPr>
        <p:pic>
          <p:nvPicPr>
            <p:cNvPr id="86" name="object 86" descr="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530557" y="3822774"/>
              <a:ext cx="254453" cy="170337"/>
            </a:xfrm>
            <a:prstGeom prst="rect">
              <a:avLst/>
            </a:prstGeom>
          </p:spPr>
        </p:pic>
        <p:pic>
          <p:nvPicPr>
            <p:cNvPr id="87" name="object 87" descr="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805059" y="3861331"/>
              <a:ext cx="102038" cy="131779"/>
            </a:xfrm>
            <a:prstGeom prst="rect">
              <a:avLst/>
            </a:prstGeom>
          </p:spPr>
        </p:pic>
        <p:pic>
          <p:nvPicPr>
            <p:cNvPr id="88" name="object 88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32028" y="3809387"/>
              <a:ext cx="107693" cy="180653"/>
            </a:xfrm>
            <a:prstGeom prst="rect">
              <a:avLst/>
            </a:prstGeom>
          </p:spPr>
        </p:pic>
        <p:sp>
          <p:nvSpPr>
            <p:cNvPr id="89" name="object 89" descr=""/>
            <p:cNvSpPr/>
            <p:nvPr/>
          </p:nvSpPr>
          <p:spPr>
            <a:xfrm>
              <a:off x="1067473" y="3822775"/>
              <a:ext cx="205740" cy="167640"/>
            </a:xfrm>
            <a:custGeom>
              <a:avLst/>
              <a:gdLst/>
              <a:ahLst/>
              <a:cxnLst/>
              <a:rect l="l" t="t" r="r" b="b"/>
              <a:pathLst>
                <a:path w="205740" h="167639">
                  <a:moveTo>
                    <a:pt x="61175" y="92036"/>
                  </a:moveTo>
                  <a:lnTo>
                    <a:pt x="0" y="92036"/>
                  </a:lnTo>
                  <a:lnTo>
                    <a:pt x="0" y="113538"/>
                  </a:lnTo>
                  <a:lnTo>
                    <a:pt x="61175" y="113538"/>
                  </a:lnTo>
                  <a:lnTo>
                    <a:pt x="61175" y="92036"/>
                  </a:lnTo>
                  <a:close/>
                </a:path>
                <a:path w="205740" h="167639">
                  <a:moveTo>
                    <a:pt x="205625" y="0"/>
                  </a:moveTo>
                  <a:lnTo>
                    <a:pt x="78651" y="0"/>
                  </a:lnTo>
                  <a:lnTo>
                    <a:pt x="78651" y="25349"/>
                  </a:lnTo>
                  <a:lnTo>
                    <a:pt x="127228" y="25349"/>
                  </a:lnTo>
                  <a:lnTo>
                    <a:pt x="127228" y="167271"/>
                  </a:lnTo>
                  <a:lnTo>
                    <a:pt x="157048" y="167271"/>
                  </a:lnTo>
                  <a:lnTo>
                    <a:pt x="157048" y="25349"/>
                  </a:lnTo>
                  <a:lnTo>
                    <a:pt x="205625" y="25349"/>
                  </a:lnTo>
                  <a:lnTo>
                    <a:pt x="205625" y="0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0" name="object 90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298545" y="3809387"/>
              <a:ext cx="107693" cy="180653"/>
            </a:xfrm>
            <a:prstGeom prst="rect">
              <a:avLst/>
            </a:prstGeom>
          </p:spPr>
        </p:pic>
        <p:pic>
          <p:nvPicPr>
            <p:cNvPr id="91" name="object 91" descr="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433739" y="3861331"/>
              <a:ext cx="110263" cy="131779"/>
            </a:xfrm>
            <a:prstGeom prst="rect">
              <a:avLst/>
            </a:prstGeom>
          </p:spPr>
        </p:pic>
        <p:pic>
          <p:nvPicPr>
            <p:cNvPr id="92" name="object 92" descr="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572275" y="3861331"/>
              <a:ext cx="180687" cy="128709"/>
            </a:xfrm>
            <a:prstGeom prst="rect">
              <a:avLst/>
            </a:prstGeom>
          </p:spPr>
        </p:pic>
        <p:pic>
          <p:nvPicPr>
            <p:cNvPr id="93" name="object 93" descr="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780721" y="3861331"/>
              <a:ext cx="110263" cy="131779"/>
            </a:xfrm>
            <a:prstGeom prst="rect">
              <a:avLst/>
            </a:prstGeom>
          </p:spPr>
        </p:pic>
        <p:pic>
          <p:nvPicPr>
            <p:cNvPr id="94" name="object 94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919257" y="3861331"/>
              <a:ext cx="107693" cy="128709"/>
            </a:xfrm>
            <a:prstGeom prst="rect">
              <a:avLst/>
            </a:prstGeom>
          </p:spPr>
        </p:pic>
      </p:grpSp>
      <p:pic>
        <p:nvPicPr>
          <p:cNvPr id="95" name="object 95" descr="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2113310" y="3864402"/>
            <a:ext cx="106664" cy="128709"/>
          </a:xfrm>
          <a:prstGeom prst="rect">
            <a:avLst/>
          </a:prstGeom>
        </p:spPr>
      </p:pic>
      <p:grpSp>
        <p:nvGrpSpPr>
          <p:cNvPr id="96" name="object 96" descr=""/>
          <p:cNvGrpSpPr/>
          <p:nvPr/>
        </p:nvGrpSpPr>
        <p:grpSpPr>
          <a:xfrm>
            <a:off x="2257501" y="3809387"/>
            <a:ext cx="251460" cy="184150"/>
            <a:chOff x="2257501" y="3809387"/>
            <a:chExt cx="251460" cy="184150"/>
          </a:xfrm>
        </p:grpSpPr>
        <p:pic>
          <p:nvPicPr>
            <p:cNvPr id="97" name="object 97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393723" y="3809387"/>
              <a:ext cx="115146" cy="183724"/>
            </a:xfrm>
            <a:prstGeom prst="rect">
              <a:avLst/>
            </a:prstGeom>
          </p:spPr>
        </p:pic>
        <p:pic>
          <p:nvPicPr>
            <p:cNvPr id="98" name="object 98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257501" y="3861331"/>
              <a:ext cx="107693" cy="128709"/>
            </a:xfrm>
            <a:prstGeom prst="rect">
              <a:avLst/>
            </a:prstGeom>
          </p:spPr>
        </p:pic>
      </p:grpSp>
      <p:pic>
        <p:nvPicPr>
          <p:cNvPr id="99" name="object 99" descr="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2600371" y="3808876"/>
            <a:ext cx="1591226" cy="236692"/>
          </a:xfrm>
          <a:prstGeom prst="rect">
            <a:avLst/>
          </a:prstGeom>
        </p:spPr>
      </p:pic>
      <p:grpSp>
        <p:nvGrpSpPr>
          <p:cNvPr id="100" name="object 100" descr=""/>
          <p:cNvGrpSpPr/>
          <p:nvPr/>
        </p:nvGrpSpPr>
        <p:grpSpPr>
          <a:xfrm>
            <a:off x="4258689" y="3806317"/>
            <a:ext cx="352425" cy="187325"/>
            <a:chOff x="4258689" y="3806317"/>
            <a:chExt cx="352425" cy="187325"/>
          </a:xfrm>
        </p:grpSpPr>
        <p:pic>
          <p:nvPicPr>
            <p:cNvPr id="101" name="object 101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396711" y="3864402"/>
              <a:ext cx="106664" cy="128709"/>
            </a:xfrm>
            <a:prstGeom prst="rect">
              <a:avLst/>
            </a:prstGeom>
          </p:spPr>
        </p:pic>
        <p:pic>
          <p:nvPicPr>
            <p:cNvPr id="102" name="object 102" descr="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4258689" y="3861332"/>
              <a:ext cx="103837" cy="131779"/>
            </a:xfrm>
            <a:prstGeom prst="rect">
              <a:avLst/>
            </a:prstGeom>
          </p:spPr>
        </p:pic>
        <p:pic>
          <p:nvPicPr>
            <p:cNvPr id="103" name="object 103" descr="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4529078" y="3806317"/>
              <a:ext cx="81990" cy="183724"/>
            </a:xfrm>
            <a:prstGeom prst="rect">
              <a:avLst/>
            </a:prstGeom>
          </p:spPr>
        </p:pic>
      </p:grpSp>
      <p:grpSp>
        <p:nvGrpSpPr>
          <p:cNvPr id="104" name="object 104" descr=""/>
          <p:cNvGrpSpPr/>
          <p:nvPr/>
        </p:nvGrpSpPr>
        <p:grpSpPr>
          <a:xfrm>
            <a:off x="4666071" y="3809387"/>
            <a:ext cx="360680" cy="184150"/>
            <a:chOff x="4666071" y="3809387"/>
            <a:chExt cx="360680" cy="184150"/>
          </a:xfrm>
        </p:grpSpPr>
        <p:pic>
          <p:nvPicPr>
            <p:cNvPr id="105" name="object 105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666071" y="3809387"/>
              <a:ext cx="115146" cy="183724"/>
            </a:xfrm>
            <a:prstGeom prst="rect">
              <a:avLst/>
            </a:prstGeom>
          </p:spPr>
        </p:pic>
        <p:pic>
          <p:nvPicPr>
            <p:cNvPr id="106" name="object 106" descr="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4810519" y="3861331"/>
              <a:ext cx="110263" cy="131779"/>
            </a:xfrm>
            <a:prstGeom prst="rect">
              <a:avLst/>
            </a:prstGeom>
          </p:spPr>
        </p:pic>
        <p:pic>
          <p:nvPicPr>
            <p:cNvPr id="107" name="object 107" descr="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4949054" y="3861331"/>
              <a:ext cx="77621" cy="128709"/>
            </a:xfrm>
            <a:prstGeom prst="rect">
              <a:avLst/>
            </a:prstGeom>
          </p:spPr>
        </p:pic>
      </p:grpSp>
      <p:grpSp>
        <p:nvGrpSpPr>
          <p:cNvPr id="108" name="object 108" descr=""/>
          <p:cNvGrpSpPr/>
          <p:nvPr/>
        </p:nvGrpSpPr>
        <p:grpSpPr>
          <a:xfrm>
            <a:off x="545207" y="4077144"/>
            <a:ext cx="401955" cy="184150"/>
            <a:chOff x="545207" y="4077144"/>
            <a:chExt cx="401955" cy="184150"/>
          </a:xfrm>
        </p:grpSpPr>
        <p:pic>
          <p:nvPicPr>
            <p:cNvPr id="109" name="object 109" descr="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545207" y="4090450"/>
              <a:ext cx="122600" cy="167347"/>
            </a:xfrm>
            <a:prstGeom prst="rect">
              <a:avLst/>
            </a:prstGeom>
          </p:spPr>
        </p:pic>
        <p:pic>
          <p:nvPicPr>
            <p:cNvPr id="110" name="object 110" descr="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694795" y="4078679"/>
              <a:ext cx="106664" cy="182188"/>
            </a:xfrm>
            <a:prstGeom prst="rect">
              <a:avLst/>
            </a:prstGeom>
          </p:spPr>
        </p:pic>
        <p:pic>
          <p:nvPicPr>
            <p:cNvPr id="111" name="object 11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8986" y="4077144"/>
              <a:ext cx="107693" cy="180653"/>
            </a:xfrm>
            <a:prstGeom prst="rect">
              <a:avLst/>
            </a:prstGeom>
          </p:spPr>
        </p:pic>
      </p:grpSp>
      <p:grpSp>
        <p:nvGrpSpPr>
          <p:cNvPr id="112" name="object 112" descr=""/>
          <p:cNvGrpSpPr/>
          <p:nvPr/>
        </p:nvGrpSpPr>
        <p:grpSpPr>
          <a:xfrm>
            <a:off x="982405" y="4129088"/>
            <a:ext cx="310515" cy="132080"/>
            <a:chOff x="982405" y="4129088"/>
            <a:chExt cx="310515" cy="132080"/>
          </a:xfrm>
        </p:grpSpPr>
        <p:pic>
          <p:nvPicPr>
            <p:cNvPr id="113" name="object 113" descr="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118114" y="4129088"/>
              <a:ext cx="110263" cy="131779"/>
            </a:xfrm>
            <a:prstGeom prst="rect">
              <a:avLst/>
            </a:prstGeom>
          </p:spPr>
        </p:pic>
        <p:pic>
          <p:nvPicPr>
            <p:cNvPr id="114" name="object 114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82405" y="4129088"/>
              <a:ext cx="107693" cy="128709"/>
            </a:xfrm>
            <a:prstGeom prst="rect">
              <a:avLst/>
            </a:prstGeom>
          </p:spPr>
        </p:pic>
        <p:sp>
          <p:nvSpPr>
            <p:cNvPr id="115" name="object 115" descr=""/>
            <p:cNvSpPr/>
            <p:nvPr/>
          </p:nvSpPr>
          <p:spPr>
            <a:xfrm>
              <a:off x="1254079" y="4220950"/>
              <a:ext cx="38735" cy="40005"/>
            </a:xfrm>
            <a:custGeom>
              <a:avLst/>
              <a:gdLst/>
              <a:ahLst/>
              <a:cxnLst/>
              <a:rect l="l" t="t" r="r" b="b"/>
              <a:pathLst>
                <a:path w="38734" h="40004">
                  <a:moveTo>
                    <a:pt x="24759" y="39917"/>
                  </a:moveTo>
                  <a:lnTo>
                    <a:pt x="19276" y="39917"/>
                  </a:lnTo>
                  <a:lnTo>
                    <a:pt x="13793" y="39917"/>
                  </a:lnTo>
                  <a:lnTo>
                    <a:pt x="9210" y="38041"/>
                  </a:lnTo>
                  <a:lnTo>
                    <a:pt x="1842" y="30535"/>
                  </a:lnTo>
                  <a:lnTo>
                    <a:pt x="0" y="25758"/>
                  </a:lnTo>
                  <a:lnTo>
                    <a:pt x="0" y="14158"/>
                  </a:lnTo>
                  <a:lnTo>
                    <a:pt x="1842" y="9382"/>
                  </a:lnTo>
                  <a:lnTo>
                    <a:pt x="9210" y="1876"/>
                  </a:lnTo>
                  <a:lnTo>
                    <a:pt x="13793" y="0"/>
                  </a:lnTo>
                  <a:lnTo>
                    <a:pt x="24759" y="0"/>
                  </a:lnTo>
                  <a:lnTo>
                    <a:pt x="29300" y="1876"/>
                  </a:lnTo>
                  <a:lnTo>
                    <a:pt x="36497" y="9382"/>
                  </a:lnTo>
                  <a:lnTo>
                    <a:pt x="38296" y="14158"/>
                  </a:lnTo>
                  <a:lnTo>
                    <a:pt x="38296" y="25758"/>
                  </a:lnTo>
                  <a:lnTo>
                    <a:pt x="36497" y="30535"/>
                  </a:lnTo>
                  <a:lnTo>
                    <a:pt x="29300" y="38041"/>
                  </a:lnTo>
                  <a:lnTo>
                    <a:pt x="24759" y="39917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6" name="object 116" descr=""/>
          <p:cNvGrpSpPr/>
          <p:nvPr/>
        </p:nvGrpSpPr>
        <p:grpSpPr>
          <a:xfrm>
            <a:off x="536477" y="4521294"/>
            <a:ext cx="550545" cy="174625"/>
            <a:chOff x="536477" y="4521294"/>
            <a:chExt cx="550545" cy="174625"/>
          </a:xfrm>
        </p:grpSpPr>
        <p:pic>
          <p:nvPicPr>
            <p:cNvPr id="117" name="object 117" descr="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536477" y="4521294"/>
              <a:ext cx="128852" cy="173997"/>
            </a:xfrm>
            <a:prstGeom prst="rect">
              <a:avLst/>
            </a:prstGeom>
          </p:spPr>
        </p:pic>
        <p:sp>
          <p:nvSpPr>
            <p:cNvPr id="118" name="object 118" descr=""/>
            <p:cNvSpPr/>
            <p:nvPr/>
          </p:nvSpPr>
          <p:spPr>
            <a:xfrm>
              <a:off x="693356" y="4524755"/>
              <a:ext cx="104139" cy="167640"/>
            </a:xfrm>
            <a:custGeom>
              <a:avLst/>
              <a:gdLst/>
              <a:ahLst/>
              <a:cxnLst/>
              <a:rect l="l" t="t" r="r" b="b"/>
              <a:pathLst>
                <a:path w="104140" h="167639">
                  <a:moveTo>
                    <a:pt x="103911" y="142087"/>
                  </a:moveTo>
                  <a:lnTo>
                    <a:pt x="29832" y="142087"/>
                  </a:lnTo>
                  <a:lnTo>
                    <a:pt x="29832" y="92608"/>
                  </a:lnTo>
                  <a:lnTo>
                    <a:pt x="90271" y="92608"/>
                  </a:lnTo>
                  <a:lnTo>
                    <a:pt x="90271" y="67246"/>
                  </a:lnTo>
                  <a:lnTo>
                    <a:pt x="29832" y="67246"/>
                  </a:lnTo>
                  <a:lnTo>
                    <a:pt x="29832" y="25374"/>
                  </a:lnTo>
                  <a:lnTo>
                    <a:pt x="101333" y="25374"/>
                  </a:lnTo>
                  <a:lnTo>
                    <a:pt x="101333" y="0"/>
                  </a:lnTo>
                  <a:lnTo>
                    <a:pt x="0" y="0"/>
                  </a:lnTo>
                  <a:lnTo>
                    <a:pt x="0" y="25374"/>
                  </a:lnTo>
                  <a:lnTo>
                    <a:pt x="0" y="67246"/>
                  </a:lnTo>
                  <a:lnTo>
                    <a:pt x="0" y="92608"/>
                  </a:lnTo>
                  <a:lnTo>
                    <a:pt x="0" y="142087"/>
                  </a:lnTo>
                  <a:lnTo>
                    <a:pt x="0" y="167462"/>
                  </a:lnTo>
                  <a:lnTo>
                    <a:pt x="103911" y="167462"/>
                  </a:lnTo>
                  <a:lnTo>
                    <a:pt x="103911" y="142087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9" name="object 119" descr="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822987" y="4521294"/>
              <a:ext cx="263877" cy="173997"/>
            </a:xfrm>
            <a:prstGeom prst="rect">
              <a:avLst/>
            </a:prstGeom>
          </p:spPr>
        </p:pic>
      </p:grpSp>
      <p:grpSp>
        <p:nvGrpSpPr>
          <p:cNvPr id="120" name="object 120" descr=""/>
          <p:cNvGrpSpPr/>
          <p:nvPr/>
        </p:nvGrpSpPr>
        <p:grpSpPr>
          <a:xfrm>
            <a:off x="2467975" y="4511029"/>
            <a:ext cx="396240" cy="184785"/>
            <a:chOff x="2467975" y="4511029"/>
            <a:chExt cx="396240" cy="184785"/>
          </a:xfrm>
        </p:grpSpPr>
        <p:pic>
          <p:nvPicPr>
            <p:cNvPr id="121" name="object 121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467975" y="4566205"/>
              <a:ext cx="106733" cy="129086"/>
            </a:xfrm>
            <a:prstGeom prst="rect">
              <a:avLst/>
            </a:prstGeom>
          </p:spPr>
        </p:pic>
        <p:pic>
          <p:nvPicPr>
            <p:cNvPr id="122" name="object 122" descr="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2612259" y="4563126"/>
              <a:ext cx="107762" cy="129086"/>
            </a:xfrm>
            <a:prstGeom prst="rect">
              <a:avLst/>
            </a:prstGeom>
          </p:spPr>
        </p:pic>
        <p:pic>
          <p:nvPicPr>
            <p:cNvPr id="123" name="object 123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748569" y="4511029"/>
              <a:ext cx="115221" cy="184262"/>
            </a:xfrm>
            <a:prstGeom prst="rect">
              <a:avLst/>
            </a:prstGeom>
          </p:spPr>
        </p:pic>
      </p:grpSp>
      <p:pic>
        <p:nvPicPr>
          <p:cNvPr id="124" name="object 124" descr=""/>
          <p:cNvPicPr/>
          <p:nvPr/>
        </p:nvPicPr>
        <p:blipFill>
          <a:blip r:embed="rId51" cstate="print"/>
          <a:stretch>
            <a:fillRect/>
          </a:stretch>
        </p:blipFill>
        <p:spPr>
          <a:xfrm>
            <a:off x="2955350" y="4510516"/>
            <a:ext cx="1683824" cy="184775"/>
          </a:xfrm>
          <a:prstGeom prst="rect">
            <a:avLst/>
          </a:prstGeom>
        </p:spPr>
      </p:pic>
      <p:grpSp>
        <p:nvGrpSpPr>
          <p:cNvPr id="125" name="object 125" descr=""/>
          <p:cNvGrpSpPr/>
          <p:nvPr/>
        </p:nvGrpSpPr>
        <p:grpSpPr>
          <a:xfrm>
            <a:off x="4723532" y="4510516"/>
            <a:ext cx="252095" cy="182245"/>
            <a:chOff x="4723532" y="4510516"/>
            <a:chExt cx="252095" cy="182245"/>
          </a:xfrm>
        </p:grpSpPr>
        <p:sp>
          <p:nvSpPr>
            <p:cNvPr id="126" name="object 126" descr=""/>
            <p:cNvSpPr/>
            <p:nvPr/>
          </p:nvSpPr>
          <p:spPr>
            <a:xfrm>
              <a:off x="4723532" y="4510516"/>
              <a:ext cx="36830" cy="182245"/>
            </a:xfrm>
            <a:custGeom>
              <a:avLst/>
              <a:gdLst/>
              <a:ahLst/>
              <a:cxnLst/>
              <a:rect l="l" t="t" r="r" b="b"/>
              <a:pathLst>
                <a:path w="36829" h="182245">
                  <a:moveTo>
                    <a:pt x="32920" y="181696"/>
                  </a:moveTo>
                  <a:lnTo>
                    <a:pt x="3343" y="181696"/>
                  </a:lnTo>
                  <a:lnTo>
                    <a:pt x="3343" y="55689"/>
                  </a:lnTo>
                  <a:lnTo>
                    <a:pt x="32920" y="55689"/>
                  </a:lnTo>
                  <a:lnTo>
                    <a:pt x="32920" y="181696"/>
                  </a:lnTo>
                  <a:close/>
                </a:path>
                <a:path w="36829" h="182245">
                  <a:moveTo>
                    <a:pt x="23575" y="33618"/>
                  </a:moveTo>
                  <a:lnTo>
                    <a:pt x="12945" y="33618"/>
                  </a:lnTo>
                  <a:lnTo>
                    <a:pt x="8573" y="32079"/>
                  </a:lnTo>
                  <a:lnTo>
                    <a:pt x="1714" y="25919"/>
                  </a:lnTo>
                  <a:lnTo>
                    <a:pt x="0" y="21899"/>
                  </a:lnTo>
                  <a:lnTo>
                    <a:pt x="0" y="11976"/>
                  </a:lnTo>
                  <a:lnTo>
                    <a:pt x="1714" y="7912"/>
                  </a:lnTo>
                  <a:lnTo>
                    <a:pt x="8573" y="1582"/>
                  </a:lnTo>
                  <a:lnTo>
                    <a:pt x="12945" y="0"/>
                  </a:lnTo>
                  <a:lnTo>
                    <a:pt x="23575" y="0"/>
                  </a:lnTo>
                  <a:lnTo>
                    <a:pt x="27947" y="1582"/>
                  </a:lnTo>
                  <a:lnTo>
                    <a:pt x="34806" y="7912"/>
                  </a:lnTo>
                  <a:lnTo>
                    <a:pt x="36521" y="11976"/>
                  </a:lnTo>
                  <a:lnTo>
                    <a:pt x="36521" y="21899"/>
                  </a:lnTo>
                  <a:lnTo>
                    <a:pt x="34806" y="25919"/>
                  </a:lnTo>
                  <a:lnTo>
                    <a:pt x="27947" y="32079"/>
                  </a:lnTo>
                  <a:lnTo>
                    <a:pt x="23575" y="33618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7" name="object 127" descr="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4794260" y="4563126"/>
              <a:ext cx="180804" cy="129086"/>
            </a:xfrm>
            <a:prstGeom prst="rect">
              <a:avLst/>
            </a:prstGeom>
          </p:spPr>
        </p:pic>
      </p:grpSp>
      <p:grpSp>
        <p:nvGrpSpPr>
          <p:cNvPr id="128" name="object 128" descr=""/>
          <p:cNvGrpSpPr/>
          <p:nvPr/>
        </p:nvGrpSpPr>
        <p:grpSpPr>
          <a:xfrm>
            <a:off x="5050421" y="4511029"/>
            <a:ext cx="468630" cy="184785"/>
            <a:chOff x="5050421" y="4511029"/>
            <a:chExt cx="468630" cy="184785"/>
          </a:xfrm>
        </p:grpSpPr>
        <p:pic>
          <p:nvPicPr>
            <p:cNvPr id="129" name="object 129" descr="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5050421" y="4524754"/>
              <a:ext cx="249731" cy="170537"/>
            </a:xfrm>
            <a:prstGeom prst="rect">
              <a:avLst/>
            </a:prstGeom>
          </p:spPr>
        </p:pic>
        <p:sp>
          <p:nvSpPr>
            <p:cNvPr id="130" name="object 130" descr=""/>
            <p:cNvSpPr/>
            <p:nvPr/>
          </p:nvSpPr>
          <p:spPr>
            <a:xfrm>
              <a:off x="5335645" y="4511029"/>
              <a:ext cx="45085" cy="184785"/>
            </a:xfrm>
            <a:custGeom>
              <a:avLst/>
              <a:gdLst/>
              <a:ahLst/>
              <a:cxnLst/>
              <a:rect l="l" t="t" r="r" b="b"/>
              <a:pathLst>
                <a:path w="45085" h="184785">
                  <a:moveTo>
                    <a:pt x="35320" y="184262"/>
                  </a:moveTo>
                  <a:lnTo>
                    <a:pt x="28805" y="184262"/>
                  </a:lnTo>
                  <a:lnTo>
                    <a:pt x="18174" y="184262"/>
                  </a:lnTo>
                  <a:lnTo>
                    <a:pt x="10716" y="181097"/>
                  </a:lnTo>
                  <a:lnTo>
                    <a:pt x="0" y="148847"/>
                  </a:lnTo>
                  <a:lnTo>
                    <a:pt x="0" y="0"/>
                  </a:lnTo>
                  <a:lnTo>
                    <a:pt x="29576" y="0"/>
                  </a:lnTo>
                  <a:lnTo>
                    <a:pt x="29576" y="153979"/>
                  </a:lnTo>
                  <a:lnTo>
                    <a:pt x="30262" y="156503"/>
                  </a:lnTo>
                  <a:lnTo>
                    <a:pt x="33006" y="159411"/>
                  </a:lnTo>
                  <a:lnTo>
                    <a:pt x="34463" y="160139"/>
                  </a:lnTo>
                  <a:lnTo>
                    <a:pt x="38535" y="160139"/>
                  </a:lnTo>
                  <a:lnTo>
                    <a:pt x="39435" y="159967"/>
                  </a:lnTo>
                  <a:lnTo>
                    <a:pt x="40636" y="159625"/>
                  </a:lnTo>
                  <a:lnTo>
                    <a:pt x="44493" y="181696"/>
                  </a:lnTo>
                  <a:lnTo>
                    <a:pt x="40550" y="183407"/>
                  </a:lnTo>
                  <a:lnTo>
                    <a:pt x="35320" y="184262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1" name="object 131" descr="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5405344" y="4511029"/>
              <a:ext cx="113420" cy="181182"/>
            </a:xfrm>
            <a:prstGeom prst="rect">
              <a:avLst/>
            </a:prstGeom>
          </p:spPr>
        </p:pic>
      </p:grpSp>
      <p:grpSp>
        <p:nvGrpSpPr>
          <p:cNvPr id="132" name="object 132" descr=""/>
          <p:cNvGrpSpPr/>
          <p:nvPr/>
        </p:nvGrpSpPr>
        <p:grpSpPr>
          <a:xfrm>
            <a:off x="534419" y="4511029"/>
            <a:ext cx="4947285" cy="774065"/>
            <a:chOff x="534419" y="4511029"/>
            <a:chExt cx="4947285" cy="774065"/>
          </a:xfrm>
        </p:grpSpPr>
        <p:pic>
          <p:nvPicPr>
            <p:cNvPr id="133" name="object 133" descr="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542649" y="4831667"/>
              <a:ext cx="180804" cy="129086"/>
            </a:xfrm>
            <a:prstGeom prst="rect">
              <a:avLst/>
            </a:prstGeom>
          </p:spPr>
        </p:pic>
        <p:sp>
          <p:nvSpPr>
            <p:cNvPr id="134" name="object 134" descr=""/>
            <p:cNvSpPr/>
            <p:nvPr/>
          </p:nvSpPr>
          <p:spPr>
            <a:xfrm>
              <a:off x="756117" y="4779057"/>
              <a:ext cx="36830" cy="182245"/>
            </a:xfrm>
            <a:custGeom>
              <a:avLst/>
              <a:gdLst/>
              <a:ahLst/>
              <a:cxnLst/>
              <a:rect l="l" t="t" r="r" b="b"/>
              <a:pathLst>
                <a:path w="36829" h="182245">
                  <a:moveTo>
                    <a:pt x="32920" y="181696"/>
                  </a:moveTo>
                  <a:lnTo>
                    <a:pt x="3343" y="181696"/>
                  </a:lnTo>
                  <a:lnTo>
                    <a:pt x="3343" y="55689"/>
                  </a:lnTo>
                  <a:lnTo>
                    <a:pt x="32920" y="55689"/>
                  </a:lnTo>
                  <a:lnTo>
                    <a:pt x="32920" y="181696"/>
                  </a:lnTo>
                  <a:close/>
                </a:path>
                <a:path w="36829" h="182245">
                  <a:moveTo>
                    <a:pt x="23575" y="33618"/>
                  </a:moveTo>
                  <a:lnTo>
                    <a:pt x="12945" y="33618"/>
                  </a:lnTo>
                  <a:lnTo>
                    <a:pt x="8573" y="32079"/>
                  </a:lnTo>
                  <a:lnTo>
                    <a:pt x="1714" y="25919"/>
                  </a:lnTo>
                  <a:lnTo>
                    <a:pt x="0" y="21899"/>
                  </a:lnTo>
                  <a:lnTo>
                    <a:pt x="0" y="11976"/>
                  </a:lnTo>
                  <a:lnTo>
                    <a:pt x="1714" y="7912"/>
                  </a:lnTo>
                  <a:lnTo>
                    <a:pt x="8573" y="1582"/>
                  </a:lnTo>
                  <a:lnTo>
                    <a:pt x="12945" y="0"/>
                  </a:lnTo>
                  <a:lnTo>
                    <a:pt x="23575" y="0"/>
                  </a:lnTo>
                  <a:lnTo>
                    <a:pt x="27947" y="1582"/>
                  </a:lnTo>
                  <a:lnTo>
                    <a:pt x="34806" y="7912"/>
                  </a:lnTo>
                  <a:lnTo>
                    <a:pt x="36521" y="11976"/>
                  </a:lnTo>
                  <a:lnTo>
                    <a:pt x="36521" y="21899"/>
                  </a:lnTo>
                  <a:lnTo>
                    <a:pt x="34806" y="25919"/>
                  </a:lnTo>
                  <a:lnTo>
                    <a:pt x="27947" y="32079"/>
                  </a:lnTo>
                  <a:lnTo>
                    <a:pt x="23575" y="33618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5" name="object 135" descr="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813213" y="4800358"/>
              <a:ext cx="83843" cy="163475"/>
            </a:xfrm>
            <a:prstGeom prst="rect">
              <a:avLst/>
            </a:prstGeom>
          </p:spPr>
        </p:pic>
        <p:pic>
          <p:nvPicPr>
            <p:cNvPr id="136" name="object 136" descr="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534419" y="4511029"/>
              <a:ext cx="3082938" cy="721344"/>
            </a:xfrm>
            <a:prstGeom prst="rect">
              <a:avLst/>
            </a:prstGeom>
          </p:spPr>
        </p:pic>
        <p:pic>
          <p:nvPicPr>
            <p:cNvPr id="137" name="object 137" descr="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3450441" y="4779057"/>
              <a:ext cx="2030773" cy="505926"/>
            </a:xfrm>
            <a:prstGeom prst="rect">
              <a:avLst/>
            </a:prstGeom>
          </p:spPr>
        </p:pic>
      </p:grpSp>
      <p:grpSp>
        <p:nvGrpSpPr>
          <p:cNvPr id="138" name="object 138" descr=""/>
          <p:cNvGrpSpPr/>
          <p:nvPr/>
        </p:nvGrpSpPr>
        <p:grpSpPr>
          <a:xfrm>
            <a:off x="544453" y="1317492"/>
            <a:ext cx="520065" cy="216535"/>
            <a:chOff x="544453" y="1317492"/>
            <a:chExt cx="520065" cy="216535"/>
          </a:xfrm>
        </p:grpSpPr>
        <p:pic>
          <p:nvPicPr>
            <p:cNvPr id="139" name="object 139" descr="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544453" y="1317492"/>
              <a:ext cx="127331" cy="216210"/>
            </a:xfrm>
            <a:prstGeom prst="rect">
              <a:avLst/>
            </a:prstGeom>
          </p:spPr>
        </p:pic>
        <p:pic>
          <p:nvPicPr>
            <p:cNvPr id="140" name="object 140" descr="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711142" y="1348674"/>
              <a:ext cx="115241" cy="185028"/>
            </a:xfrm>
            <a:prstGeom prst="rect">
              <a:avLst/>
            </a:prstGeom>
          </p:spPr>
        </p:pic>
        <p:pic>
          <p:nvPicPr>
            <p:cNvPr id="141" name="object 141" descr="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847735" y="1400987"/>
              <a:ext cx="110354" cy="132715"/>
            </a:xfrm>
            <a:prstGeom prst="rect">
              <a:avLst/>
            </a:prstGeom>
          </p:spPr>
        </p:pic>
        <p:pic>
          <p:nvPicPr>
            <p:cNvPr id="142" name="object 142" descr="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986385" y="1400987"/>
              <a:ext cx="77685" cy="129623"/>
            </a:xfrm>
            <a:prstGeom prst="rect">
              <a:avLst/>
            </a:prstGeom>
          </p:spPr>
        </p:pic>
      </p:grpSp>
      <p:grpSp>
        <p:nvGrpSpPr>
          <p:cNvPr id="143" name="object 143" descr=""/>
          <p:cNvGrpSpPr/>
          <p:nvPr/>
        </p:nvGrpSpPr>
        <p:grpSpPr>
          <a:xfrm>
            <a:off x="1123749" y="1348674"/>
            <a:ext cx="506095" cy="185420"/>
            <a:chOff x="1123749" y="1348674"/>
            <a:chExt cx="506095" cy="185420"/>
          </a:xfrm>
        </p:grpSpPr>
        <p:pic>
          <p:nvPicPr>
            <p:cNvPr id="144" name="object 144" descr="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1123749" y="1400987"/>
              <a:ext cx="226110" cy="132715"/>
            </a:xfrm>
            <a:prstGeom prst="rect">
              <a:avLst/>
            </a:prstGeom>
          </p:spPr>
        </p:pic>
        <p:pic>
          <p:nvPicPr>
            <p:cNvPr id="145" name="object 145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78155" y="1348674"/>
              <a:ext cx="107781" cy="181936"/>
            </a:xfrm>
            <a:prstGeom prst="rect">
              <a:avLst/>
            </a:prstGeom>
          </p:spPr>
        </p:pic>
        <p:pic>
          <p:nvPicPr>
            <p:cNvPr id="146" name="object 146" descr="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521693" y="1400987"/>
              <a:ext cx="107781" cy="129623"/>
            </a:xfrm>
            <a:prstGeom prst="rect">
              <a:avLst/>
            </a:prstGeom>
          </p:spPr>
        </p:pic>
      </p:grpSp>
      <p:grpSp>
        <p:nvGrpSpPr>
          <p:cNvPr id="147" name="object 147" descr=""/>
          <p:cNvGrpSpPr/>
          <p:nvPr/>
        </p:nvGrpSpPr>
        <p:grpSpPr>
          <a:xfrm>
            <a:off x="1704588" y="1348674"/>
            <a:ext cx="614045" cy="185420"/>
            <a:chOff x="1704588" y="1348674"/>
            <a:chExt cx="614045" cy="185420"/>
          </a:xfrm>
        </p:grpSpPr>
        <p:pic>
          <p:nvPicPr>
            <p:cNvPr id="148" name="object 148" descr="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704588" y="1362074"/>
              <a:ext cx="100322" cy="171628"/>
            </a:xfrm>
            <a:prstGeom prst="rect">
              <a:avLst/>
            </a:prstGeom>
          </p:spPr>
        </p:pic>
        <p:pic>
          <p:nvPicPr>
            <p:cNvPr id="149" name="object 149" descr="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1837579" y="1400987"/>
              <a:ext cx="103923" cy="132715"/>
            </a:xfrm>
            <a:prstGeom prst="rect">
              <a:avLst/>
            </a:prstGeom>
          </p:spPr>
        </p:pic>
        <p:pic>
          <p:nvPicPr>
            <p:cNvPr id="150" name="object 15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77001" y="1348674"/>
              <a:ext cx="107781" cy="181936"/>
            </a:xfrm>
            <a:prstGeom prst="rect">
              <a:avLst/>
            </a:prstGeom>
          </p:spPr>
        </p:pic>
        <p:pic>
          <p:nvPicPr>
            <p:cNvPr id="151" name="object 151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120538" y="1400987"/>
              <a:ext cx="198071" cy="132715"/>
            </a:xfrm>
            <a:prstGeom prst="rect">
              <a:avLst/>
            </a:prstGeom>
          </p:spPr>
        </p:pic>
      </p:grpSp>
      <p:grpSp>
        <p:nvGrpSpPr>
          <p:cNvPr id="152" name="object 152" descr=""/>
          <p:cNvGrpSpPr/>
          <p:nvPr/>
        </p:nvGrpSpPr>
        <p:grpSpPr>
          <a:xfrm>
            <a:off x="2385749" y="1400987"/>
            <a:ext cx="415925" cy="132715"/>
            <a:chOff x="2385749" y="1400987"/>
            <a:chExt cx="415925" cy="132715"/>
          </a:xfrm>
        </p:grpSpPr>
        <p:pic>
          <p:nvPicPr>
            <p:cNvPr id="153" name="object 153" descr="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2385749" y="1400987"/>
              <a:ext cx="302252" cy="132715"/>
            </a:xfrm>
            <a:prstGeom prst="rect">
              <a:avLst/>
            </a:prstGeom>
          </p:spPr>
        </p:pic>
        <p:pic>
          <p:nvPicPr>
            <p:cNvPr id="154" name="object 154" descr="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723500" y="1400987"/>
              <a:ext cx="77685" cy="129623"/>
            </a:xfrm>
            <a:prstGeom prst="rect">
              <a:avLst/>
            </a:prstGeom>
          </p:spPr>
        </p:pic>
      </p:grpSp>
      <p:grpSp>
        <p:nvGrpSpPr>
          <p:cNvPr id="155" name="object 155" descr=""/>
          <p:cNvGrpSpPr/>
          <p:nvPr/>
        </p:nvGrpSpPr>
        <p:grpSpPr>
          <a:xfrm>
            <a:off x="2864722" y="1348159"/>
            <a:ext cx="1111885" cy="186055"/>
            <a:chOff x="2864722" y="1348159"/>
            <a:chExt cx="1111885" cy="186055"/>
          </a:xfrm>
        </p:grpSpPr>
        <p:pic>
          <p:nvPicPr>
            <p:cNvPr id="156" name="object 156" descr="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2864722" y="1358982"/>
              <a:ext cx="128875" cy="174720"/>
            </a:xfrm>
            <a:prstGeom prst="rect">
              <a:avLst/>
            </a:prstGeom>
          </p:spPr>
        </p:pic>
        <p:pic>
          <p:nvPicPr>
            <p:cNvPr id="157" name="object 15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19064" y="1348674"/>
              <a:ext cx="107781" cy="181936"/>
            </a:xfrm>
            <a:prstGeom prst="rect">
              <a:avLst/>
            </a:prstGeom>
          </p:spPr>
        </p:pic>
        <p:pic>
          <p:nvPicPr>
            <p:cNvPr id="158" name="object 158" descr="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3162601" y="1348159"/>
              <a:ext cx="129132" cy="182451"/>
            </a:xfrm>
            <a:prstGeom prst="rect">
              <a:avLst/>
            </a:prstGeom>
          </p:spPr>
        </p:pic>
        <p:pic>
          <p:nvPicPr>
            <p:cNvPr id="159" name="object 159" descr="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3313342" y="1369548"/>
              <a:ext cx="193698" cy="164155"/>
            </a:xfrm>
            <a:prstGeom prst="rect">
              <a:avLst/>
            </a:prstGeom>
          </p:spPr>
        </p:pic>
        <p:sp>
          <p:nvSpPr>
            <p:cNvPr id="160" name="object 160" descr=""/>
            <p:cNvSpPr/>
            <p:nvPr/>
          </p:nvSpPr>
          <p:spPr>
            <a:xfrm>
              <a:off x="3526333" y="1348159"/>
              <a:ext cx="36830" cy="182880"/>
            </a:xfrm>
            <a:custGeom>
              <a:avLst/>
              <a:gdLst/>
              <a:ahLst/>
              <a:cxnLst/>
              <a:rect l="l" t="t" r="r" b="b"/>
              <a:pathLst>
                <a:path w="36829" h="182880">
                  <a:moveTo>
                    <a:pt x="32926" y="182451"/>
                  </a:moveTo>
                  <a:lnTo>
                    <a:pt x="3344" y="182451"/>
                  </a:lnTo>
                  <a:lnTo>
                    <a:pt x="3344" y="55920"/>
                  </a:lnTo>
                  <a:lnTo>
                    <a:pt x="32926" y="55920"/>
                  </a:lnTo>
                  <a:lnTo>
                    <a:pt x="32926" y="182451"/>
                  </a:lnTo>
                  <a:close/>
                </a:path>
                <a:path w="36829" h="182880">
                  <a:moveTo>
                    <a:pt x="23579" y="33758"/>
                  </a:moveTo>
                  <a:lnTo>
                    <a:pt x="12947" y="33758"/>
                  </a:lnTo>
                  <a:lnTo>
                    <a:pt x="8574" y="32212"/>
                  </a:lnTo>
                  <a:lnTo>
                    <a:pt x="1714" y="26027"/>
                  </a:lnTo>
                  <a:lnTo>
                    <a:pt x="0" y="21990"/>
                  </a:lnTo>
                  <a:lnTo>
                    <a:pt x="0" y="12026"/>
                  </a:lnTo>
                  <a:lnTo>
                    <a:pt x="1714" y="7945"/>
                  </a:lnTo>
                  <a:lnTo>
                    <a:pt x="8574" y="1589"/>
                  </a:lnTo>
                  <a:lnTo>
                    <a:pt x="12947" y="0"/>
                  </a:lnTo>
                  <a:lnTo>
                    <a:pt x="23579" y="0"/>
                  </a:lnTo>
                  <a:lnTo>
                    <a:pt x="27952" y="1589"/>
                  </a:lnTo>
                  <a:lnTo>
                    <a:pt x="34812" y="7945"/>
                  </a:lnTo>
                  <a:lnTo>
                    <a:pt x="36527" y="12026"/>
                  </a:lnTo>
                  <a:lnTo>
                    <a:pt x="36527" y="21990"/>
                  </a:lnTo>
                  <a:lnTo>
                    <a:pt x="34812" y="26027"/>
                  </a:lnTo>
                  <a:lnTo>
                    <a:pt x="27952" y="32212"/>
                  </a:lnTo>
                  <a:lnTo>
                    <a:pt x="23579" y="33758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1" name="object 161" descr="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3590385" y="1400987"/>
              <a:ext cx="103923" cy="132715"/>
            </a:xfrm>
            <a:prstGeom prst="rect">
              <a:avLst/>
            </a:prstGeom>
          </p:spPr>
        </p:pic>
        <p:pic>
          <p:nvPicPr>
            <p:cNvPr id="162" name="object 162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729806" y="1400987"/>
              <a:ext cx="107781" cy="129623"/>
            </a:xfrm>
            <a:prstGeom prst="rect">
              <a:avLst/>
            </a:prstGeom>
          </p:spPr>
        </p:pic>
        <p:pic>
          <p:nvPicPr>
            <p:cNvPr id="163" name="object 163" descr="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3865627" y="1400987"/>
              <a:ext cx="110354" cy="132715"/>
            </a:xfrm>
            <a:prstGeom prst="rect">
              <a:avLst/>
            </a:prstGeom>
          </p:spPr>
        </p:pic>
      </p:grpSp>
      <p:grpSp>
        <p:nvGrpSpPr>
          <p:cNvPr id="164" name="object 164" descr=""/>
          <p:cNvGrpSpPr/>
          <p:nvPr/>
        </p:nvGrpSpPr>
        <p:grpSpPr>
          <a:xfrm>
            <a:off x="4046721" y="1348159"/>
            <a:ext cx="548005" cy="186055"/>
            <a:chOff x="4046721" y="1348159"/>
            <a:chExt cx="548005" cy="186055"/>
          </a:xfrm>
        </p:grpSpPr>
        <p:pic>
          <p:nvPicPr>
            <p:cNvPr id="165" name="object 165" descr="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4046721" y="1358982"/>
              <a:ext cx="344181" cy="174720"/>
            </a:xfrm>
            <a:prstGeom prst="rect">
              <a:avLst/>
            </a:prstGeom>
          </p:spPr>
        </p:pic>
        <p:sp>
          <p:nvSpPr>
            <p:cNvPr id="166" name="object 166" descr=""/>
            <p:cNvSpPr/>
            <p:nvPr/>
          </p:nvSpPr>
          <p:spPr>
            <a:xfrm>
              <a:off x="4415855" y="1348159"/>
              <a:ext cx="36830" cy="182880"/>
            </a:xfrm>
            <a:custGeom>
              <a:avLst/>
              <a:gdLst/>
              <a:ahLst/>
              <a:cxnLst/>
              <a:rect l="l" t="t" r="r" b="b"/>
              <a:pathLst>
                <a:path w="36829" h="182880">
                  <a:moveTo>
                    <a:pt x="32926" y="182451"/>
                  </a:moveTo>
                  <a:lnTo>
                    <a:pt x="3344" y="182451"/>
                  </a:lnTo>
                  <a:lnTo>
                    <a:pt x="3344" y="55920"/>
                  </a:lnTo>
                  <a:lnTo>
                    <a:pt x="32926" y="55920"/>
                  </a:lnTo>
                  <a:lnTo>
                    <a:pt x="32926" y="182451"/>
                  </a:lnTo>
                  <a:close/>
                </a:path>
                <a:path w="36829" h="182880">
                  <a:moveTo>
                    <a:pt x="23579" y="33758"/>
                  </a:moveTo>
                  <a:lnTo>
                    <a:pt x="12947" y="33758"/>
                  </a:lnTo>
                  <a:lnTo>
                    <a:pt x="8574" y="32212"/>
                  </a:lnTo>
                  <a:lnTo>
                    <a:pt x="1714" y="26027"/>
                  </a:lnTo>
                  <a:lnTo>
                    <a:pt x="0" y="21990"/>
                  </a:lnTo>
                  <a:lnTo>
                    <a:pt x="0" y="12026"/>
                  </a:lnTo>
                  <a:lnTo>
                    <a:pt x="1714" y="7945"/>
                  </a:lnTo>
                  <a:lnTo>
                    <a:pt x="8574" y="1589"/>
                  </a:lnTo>
                  <a:lnTo>
                    <a:pt x="12947" y="0"/>
                  </a:lnTo>
                  <a:lnTo>
                    <a:pt x="23579" y="0"/>
                  </a:lnTo>
                  <a:lnTo>
                    <a:pt x="27952" y="1589"/>
                  </a:lnTo>
                  <a:lnTo>
                    <a:pt x="34812" y="7945"/>
                  </a:lnTo>
                  <a:lnTo>
                    <a:pt x="36527" y="12026"/>
                  </a:lnTo>
                  <a:lnTo>
                    <a:pt x="36527" y="21990"/>
                  </a:lnTo>
                  <a:lnTo>
                    <a:pt x="34812" y="26027"/>
                  </a:lnTo>
                  <a:lnTo>
                    <a:pt x="27952" y="32212"/>
                  </a:lnTo>
                  <a:lnTo>
                    <a:pt x="23579" y="33758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7" name="object 167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486595" y="1400987"/>
              <a:ext cx="107781" cy="129623"/>
            </a:xfrm>
            <a:prstGeom prst="rect">
              <a:avLst/>
            </a:prstGeom>
          </p:spPr>
        </p:pic>
      </p:grpSp>
      <p:grpSp>
        <p:nvGrpSpPr>
          <p:cNvPr id="168" name="object 168" descr=""/>
          <p:cNvGrpSpPr/>
          <p:nvPr/>
        </p:nvGrpSpPr>
        <p:grpSpPr>
          <a:xfrm>
            <a:off x="4675406" y="1348674"/>
            <a:ext cx="294005" cy="185420"/>
            <a:chOff x="4675406" y="1348674"/>
            <a:chExt cx="294005" cy="185420"/>
          </a:xfrm>
        </p:grpSpPr>
        <p:pic>
          <p:nvPicPr>
            <p:cNvPr id="169" name="object 169" descr="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4675406" y="1400987"/>
              <a:ext cx="103923" cy="132715"/>
            </a:xfrm>
            <a:prstGeom prst="rect">
              <a:avLst/>
            </a:prstGeom>
          </p:spPr>
        </p:pic>
        <p:pic>
          <p:nvPicPr>
            <p:cNvPr id="170" name="object 170" descr="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4814828" y="1348674"/>
              <a:ext cx="154084" cy="185028"/>
            </a:xfrm>
            <a:prstGeom prst="rect">
              <a:avLst/>
            </a:prstGeom>
          </p:spPr>
        </p:pic>
      </p:grpSp>
      <p:pic>
        <p:nvPicPr>
          <p:cNvPr id="171" name="object 171" descr="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545225" y="1617816"/>
            <a:ext cx="2866895" cy="185544"/>
          </a:xfrm>
          <a:prstGeom prst="rect">
            <a:avLst/>
          </a:prstGeom>
        </p:spPr>
      </p:pic>
      <p:grpSp>
        <p:nvGrpSpPr>
          <p:cNvPr id="172" name="object 172" descr=""/>
          <p:cNvGrpSpPr/>
          <p:nvPr/>
        </p:nvGrpSpPr>
        <p:grpSpPr>
          <a:xfrm>
            <a:off x="3488005" y="1615239"/>
            <a:ext cx="314325" cy="188595"/>
            <a:chOff x="3488005" y="1615239"/>
            <a:chExt cx="314325" cy="188595"/>
          </a:xfrm>
        </p:grpSpPr>
        <p:pic>
          <p:nvPicPr>
            <p:cNvPr id="173" name="object 173" descr="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3488005" y="1615239"/>
              <a:ext cx="198843" cy="188121"/>
            </a:xfrm>
            <a:prstGeom prst="rect">
              <a:avLst/>
            </a:prstGeom>
          </p:spPr>
        </p:pic>
        <p:pic>
          <p:nvPicPr>
            <p:cNvPr id="174" name="object 174" descr="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724405" y="1670645"/>
              <a:ext cx="77685" cy="129623"/>
            </a:xfrm>
            <a:prstGeom prst="rect">
              <a:avLst/>
            </a:prstGeom>
          </p:spPr>
        </p:pic>
      </p:grpSp>
      <p:grpSp>
        <p:nvGrpSpPr>
          <p:cNvPr id="175" name="object 175" descr=""/>
          <p:cNvGrpSpPr/>
          <p:nvPr/>
        </p:nvGrpSpPr>
        <p:grpSpPr>
          <a:xfrm>
            <a:off x="3871801" y="1639205"/>
            <a:ext cx="425450" cy="164465"/>
            <a:chOff x="3871801" y="1639205"/>
            <a:chExt cx="425450" cy="164465"/>
          </a:xfrm>
        </p:grpSpPr>
        <p:pic>
          <p:nvPicPr>
            <p:cNvPr id="176" name="object 176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871801" y="1670645"/>
              <a:ext cx="107781" cy="129623"/>
            </a:xfrm>
            <a:prstGeom prst="rect">
              <a:avLst/>
            </a:prstGeom>
          </p:spPr>
        </p:pic>
        <p:pic>
          <p:nvPicPr>
            <p:cNvPr id="177" name="object 177" descr="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4007879" y="1639205"/>
              <a:ext cx="289133" cy="164155"/>
            </a:xfrm>
            <a:prstGeom prst="rect">
              <a:avLst/>
            </a:prstGeom>
          </p:spPr>
        </p:pic>
      </p:grpSp>
      <p:grpSp>
        <p:nvGrpSpPr>
          <p:cNvPr id="178" name="object 178" descr=""/>
          <p:cNvGrpSpPr/>
          <p:nvPr/>
        </p:nvGrpSpPr>
        <p:grpSpPr>
          <a:xfrm>
            <a:off x="4370324" y="1617816"/>
            <a:ext cx="367030" cy="186055"/>
            <a:chOff x="4370324" y="1617816"/>
            <a:chExt cx="367030" cy="186055"/>
          </a:xfrm>
        </p:grpSpPr>
        <p:sp>
          <p:nvSpPr>
            <p:cNvPr id="179" name="object 179" descr=""/>
            <p:cNvSpPr/>
            <p:nvPr/>
          </p:nvSpPr>
          <p:spPr>
            <a:xfrm>
              <a:off x="4370324" y="1618332"/>
              <a:ext cx="45085" cy="185420"/>
            </a:xfrm>
            <a:custGeom>
              <a:avLst/>
              <a:gdLst/>
              <a:ahLst/>
              <a:cxnLst/>
              <a:rect l="l" t="t" r="r" b="b"/>
              <a:pathLst>
                <a:path w="45085" h="185419">
                  <a:moveTo>
                    <a:pt x="35327" y="185028"/>
                  </a:moveTo>
                  <a:lnTo>
                    <a:pt x="28810" y="185028"/>
                  </a:lnTo>
                  <a:lnTo>
                    <a:pt x="18178" y="185028"/>
                  </a:lnTo>
                  <a:lnTo>
                    <a:pt x="10718" y="181850"/>
                  </a:lnTo>
                  <a:lnTo>
                    <a:pt x="0" y="149466"/>
                  </a:lnTo>
                  <a:lnTo>
                    <a:pt x="0" y="0"/>
                  </a:lnTo>
                  <a:lnTo>
                    <a:pt x="29582" y="0"/>
                  </a:lnTo>
                  <a:lnTo>
                    <a:pt x="29582" y="154620"/>
                  </a:lnTo>
                  <a:lnTo>
                    <a:pt x="30268" y="157154"/>
                  </a:lnTo>
                  <a:lnTo>
                    <a:pt x="33011" y="160074"/>
                  </a:lnTo>
                  <a:lnTo>
                    <a:pt x="34469" y="160804"/>
                  </a:lnTo>
                  <a:lnTo>
                    <a:pt x="38542" y="160804"/>
                  </a:lnTo>
                  <a:lnTo>
                    <a:pt x="39442" y="160633"/>
                  </a:lnTo>
                  <a:lnTo>
                    <a:pt x="40643" y="160289"/>
                  </a:lnTo>
                  <a:lnTo>
                    <a:pt x="44501" y="182451"/>
                  </a:lnTo>
                  <a:lnTo>
                    <a:pt x="40557" y="184169"/>
                  </a:lnTo>
                  <a:lnTo>
                    <a:pt x="35327" y="185028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0" name="object 180" descr="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4436691" y="1617816"/>
              <a:ext cx="300194" cy="185544"/>
            </a:xfrm>
            <a:prstGeom prst="rect">
              <a:avLst/>
            </a:prstGeom>
          </p:spPr>
        </p:pic>
      </p:grpSp>
      <p:grpSp>
        <p:nvGrpSpPr>
          <p:cNvPr id="181" name="object 181" descr=""/>
          <p:cNvGrpSpPr/>
          <p:nvPr/>
        </p:nvGrpSpPr>
        <p:grpSpPr>
          <a:xfrm>
            <a:off x="4808397" y="1617816"/>
            <a:ext cx="719455" cy="186055"/>
            <a:chOff x="4808397" y="1617816"/>
            <a:chExt cx="719455" cy="186055"/>
          </a:xfrm>
        </p:grpSpPr>
        <p:pic>
          <p:nvPicPr>
            <p:cNvPr id="182" name="object 182" descr="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808397" y="1670645"/>
              <a:ext cx="120129" cy="132715"/>
            </a:xfrm>
            <a:prstGeom prst="rect">
              <a:avLst/>
            </a:prstGeom>
          </p:spPr>
        </p:pic>
        <p:pic>
          <p:nvPicPr>
            <p:cNvPr id="183" name="object 183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957852" y="1670645"/>
              <a:ext cx="107781" cy="129623"/>
            </a:xfrm>
            <a:prstGeom prst="rect">
              <a:avLst/>
            </a:prstGeom>
          </p:spPr>
        </p:pic>
        <p:pic>
          <p:nvPicPr>
            <p:cNvPr id="184" name="object 184" descr="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5093930" y="1617816"/>
              <a:ext cx="267525" cy="182451"/>
            </a:xfrm>
            <a:prstGeom prst="rect">
              <a:avLst/>
            </a:prstGeom>
          </p:spPr>
        </p:pic>
        <p:pic>
          <p:nvPicPr>
            <p:cNvPr id="185" name="object 185" descr="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5395667" y="1670645"/>
              <a:ext cx="131705" cy="132715"/>
            </a:xfrm>
            <a:prstGeom prst="rect">
              <a:avLst/>
            </a:prstGeom>
          </p:spPr>
        </p:pic>
      </p:grpSp>
      <p:grpSp>
        <p:nvGrpSpPr>
          <p:cNvPr id="186" name="object 186" descr=""/>
          <p:cNvGrpSpPr/>
          <p:nvPr/>
        </p:nvGrpSpPr>
        <p:grpSpPr>
          <a:xfrm>
            <a:off x="0" y="5905499"/>
            <a:ext cx="12192000" cy="952500"/>
            <a:chOff x="0" y="5905499"/>
            <a:chExt cx="12192000" cy="952500"/>
          </a:xfrm>
        </p:grpSpPr>
        <p:sp>
          <p:nvSpPr>
            <p:cNvPr id="187" name="object 187" descr=""/>
            <p:cNvSpPr/>
            <p:nvPr/>
          </p:nvSpPr>
          <p:spPr>
            <a:xfrm>
              <a:off x="0" y="5905499"/>
              <a:ext cx="12192000" cy="952500"/>
            </a:xfrm>
            <a:custGeom>
              <a:avLst/>
              <a:gdLst/>
              <a:ahLst/>
              <a:cxnLst/>
              <a:rect l="l" t="t" r="r" b="b"/>
              <a:pathLst>
                <a:path w="12192000" h="952500">
                  <a:moveTo>
                    <a:pt x="12191999" y="952499"/>
                  </a:moveTo>
                  <a:lnTo>
                    <a:pt x="0" y="952499"/>
                  </a:lnTo>
                  <a:lnTo>
                    <a:pt x="0" y="0"/>
                  </a:lnTo>
                  <a:lnTo>
                    <a:pt x="12191999" y="0"/>
                  </a:lnTo>
                  <a:lnTo>
                    <a:pt x="12191999" y="952499"/>
                  </a:lnTo>
                  <a:close/>
                </a:path>
              </a:pathLst>
            </a:custGeom>
            <a:solidFill>
              <a:srgbClr val="739EC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8" name="object 188" descr="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4588382" y="6272503"/>
              <a:ext cx="1928812" cy="206546"/>
            </a:xfrm>
            <a:prstGeom prst="rect">
              <a:avLst/>
            </a:prstGeom>
          </p:spPr>
        </p:pic>
        <p:pic>
          <p:nvPicPr>
            <p:cNvPr id="189" name="object 189" descr="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6539769" y="6296313"/>
              <a:ext cx="440626" cy="182736"/>
            </a:xfrm>
            <a:prstGeom prst="rect">
              <a:avLst/>
            </a:prstGeom>
          </p:spPr>
        </p:pic>
        <p:sp>
          <p:nvSpPr>
            <p:cNvPr id="190" name="object 190" descr=""/>
            <p:cNvSpPr/>
            <p:nvPr/>
          </p:nvSpPr>
          <p:spPr>
            <a:xfrm>
              <a:off x="7008114" y="6272503"/>
              <a:ext cx="40640" cy="203200"/>
            </a:xfrm>
            <a:custGeom>
              <a:avLst/>
              <a:gdLst/>
              <a:ahLst/>
              <a:cxnLst/>
              <a:rect l="l" t="t" r="r" b="b"/>
              <a:pathLst>
                <a:path w="40640" h="203200">
                  <a:moveTo>
                    <a:pt x="36575" y="203104"/>
                  </a:moveTo>
                  <a:lnTo>
                    <a:pt x="3714" y="203104"/>
                  </a:lnTo>
                  <a:lnTo>
                    <a:pt x="3714" y="62250"/>
                  </a:lnTo>
                  <a:lnTo>
                    <a:pt x="36575" y="62250"/>
                  </a:lnTo>
                  <a:lnTo>
                    <a:pt x="36575" y="203104"/>
                  </a:lnTo>
                  <a:close/>
                </a:path>
                <a:path w="40640" h="203200">
                  <a:moveTo>
                    <a:pt x="26193" y="37580"/>
                  </a:moveTo>
                  <a:lnTo>
                    <a:pt x="14382" y="37580"/>
                  </a:lnTo>
                  <a:lnTo>
                    <a:pt x="9524" y="35858"/>
                  </a:lnTo>
                  <a:lnTo>
                    <a:pt x="1904" y="28973"/>
                  </a:lnTo>
                  <a:lnTo>
                    <a:pt x="0" y="24479"/>
                  </a:lnTo>
                  <a:lnTo>
                    <a:pt x="0" y="13387"/>
                  </a:lnTo>
                  <a:lnTo>
                    <a:pt x="1904" y="8845"/>
                  </a:lnTo>
                  <a:lnTo>
                    <a:pt x="9524" y="1769"/>
                  </a:lnTo>
                  <a:lnTo>
                    <a:pt x="14382" y="0"/>
                  </a:lnTo>
                  <a:lnTo>
                    <a:pt x="26193" y="0"/>
                  </a:lnTo>
                  <a:lnTo>
                    <a:pt x="31051" y="1769"/>
                  </a:lnTo>
                  <a:lnTo>
                    <a:pt x="38671" y="8845"/>
                  </a:lnTo>
                  <a:lnTo>
                    <a:pt x="40576" y="13387"/>
                  </a:lnTo>
                  <a:lnTo>
                    <a:pt x="40576" y="24479"/>
                  </a:lnTo>
                  <a:lnTo>
                    <a:pt x="38671" y="28973"/>
                  </a:lnTo>
                  <a:lnTo>
                    <a:pt x="31051" y="35858"/>
                  </a:lnTo>
                  <a:lnTo>
                    <a:pt x="26193" y="375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1" name="object 191" descr="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7086695" y="6331311"/>
              <a:ext cx="119729" cy="144295"/>
            </a:xfrm>
            <a:prstGeom prst="rect">
              <a:avLst/>
            </a:prstGeom>
          </p:spPr>
        </p:pic>
        <p:sp>
          <p:nvSpPr>
            <p:cNvPr id="192" name="object 192" descr=""/>
            <p:cNvSpPr/>
            <p:nvPr/>
          </p:nvSpPr>
          <p:spPr>
            <a:xfrm>
              <a:off x="7243857" y="6434298"/>
              <a:ext cx="43180" cy="45085"/>
            </a:xfrm>
            <a:custGeom>
              <a:avLst/>
              <a:gdLst/>
              <a:ahLst/>
              <a:cxnLst/>
              <a:rect l="l" t="t" r="r" b="b"/>
              <a:pathLst>
                <a:path w="43179" h="45085">
                  <a:moveTo>
                    <a:pt x="27527" y="44751"/>
                  </a:moveTo>
                  <a:lnTo>
                    <a:pt x="21431" y="44751"/>
                  </a:lnTo>
                  <a:lnTo>
                    <a:pt x="15335" y="44751"/>
                  </a:lnTo>
                  <a:lnTo>
                    <a:pt x="10239" y="42648"/>
                  </a:lnTo>
                  <a:lnTo>
                    <a:pt x="2047" y="34233"/>
                  </a:lnTo>
                  <a:lnTo>
                    <a:pt x="0" y="28878"/>
                  </a:lnTo>
                  <a:lnTo>
                    <a:pt x="0" y="15873"/>
                  </a:lnTo>
                  <a:lnTo>
                    <a:pt x="2047" y="10518"/>
                  </a:lnTo>
                  <a:lnTo>
                    <a:pt x="10239" y="2103"/>
                  </a:lnTo>
                  <a:lnTo>
                    <a:pt x="15335" y="0"/>
                  </a:lnTo>
                  <a:lnTo>
                    <a:pt x="27527" y="0"/>
                  </a:lnTo>
                  <a:lnTo>
                    <a:pt x="32575" y="2103"/>
                  </a:lnTo>
                  <a:lnTo>
                    <a:pt x="40576" y="10518"/>
                  </a:lnTo>
                  <a:lnTo>
                    <a:pt x="42576" y="15873"/>
                  </a:lnTo>
                  <a:lnTo>
                    <a:pt x="42576" y="28878"/>
                  </a:lnTo>
                  <a:lnTo>
                    <a:pt x="40576" y="34233"/>
                  </a:lnTo>
                  <a:lnTo>
                    <a:pt x="32575" y="42648"/>
                  </a:lnTo>
                  <a:lnTo>
                    <a:pt x="27527" y="447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3" name="object 193" descr="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7316723" y="6273076"/>
              <a:ext cx="128015" cy="205973"/>
            </a:xfrm>
            <a:prstGeom prst="rect">
              <a:avLst/>
            </a:prstGeom>
          </p:spPr>
        </p:pic>
        <p:pic>
          <p:nvPicPr>
            <p:cNvPr id="194" name="object 194" descr="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7477315" y="6331311"/>
              <a:ext cx="122586" cy="147738"/>
            </a:xfrm>
            <a:prstGeom prst="rect">
              <a:avLst/>
            </a:prstGeom>
          </p:spPr>
        </p:pic>
        <p:pic>
          <p:nvPicPr>
            <p:cNvPr id="195" name="object 195" descr="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10839449" y="6353174"/>
              <a:ext cx="1352549" cy="50482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000" y="476250"/>
            <a:ext cx="5629274" cy="4962524"/>
          </a:xfrm>
          <a:prstGeom prst="rect">
            <a:avLst/>
          </a:prstGeom>
        </p:spPr>
      </p:pic>
      <p:grpSp>
        <p:nvGrpSpPr>
          <p:cNvPr id="3" name="object 3" descr=""/>
          <p:cNvGrpSpPr/>
          <p:nvPr/>
        </p:nvGrpSpPr>
        <p:grpSpPr>
          <a:xfrm>
            <a:off x="526152" y="4015666"/>
            <a:ext cx="411480" cy="185420"/>
            <a:chOff x="526152" y="4015666"/>
            <a:chExt cx="411480" cy="185420"/>
          </a:xfrm>
        </p:grpSpPr>
        <p:sp>
          <p:nvSpPr>
            <p:cNvPr id="4" name="object 4" descr=""/>
            <p:cNvSpPr/>
            <p:nvPr/>
          </p:nvSpPr>
          <p:spPr>
            <a:xfrm>
              <a:off x="526152" y="4029074"/>
              <a:ext cx="29845" cy="168910"/>
            </a:xfrm>
            <a:custGeom>
              <a:avLst/>
              <a:gdLst/>
              <a:ahLst/>
              <a:cxnLst/>
              <a:rect l="l" t="t" r="r" b="b"/>
              <a:pathLst>
                <a:path w="29845" h="168910">
                  <a:moveTo>
                    <a:pt x="29807" y="168634"/>
                  </a:moveTo>
                  <a:lnTo>
                    <a:pt x="0" y="168634"/>
                  </a:lnTo>
                  <a:lnTo>
                    <a:pt x="0" y="0"/>
                  </a:lnTo>
                  <a:lnTo>
                    <a:pt x="29807" y="0"/>
                  </a:lnTo>
                  <a:lnTo>
                    <a:pt x="29807" y="168634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6044" y="4015666"/>
              <a:ext cx="107664" cy="182043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9426" y="4068010"/>
              <a:ext cx="197856" cy="132793"/>
            </a:xfrm>
            <a:prstGeom prst="rect">
              <a:avLst/>
            </a:prstGeom>
          </p:spPr>
        </p:pic>
      </p:grpSp>
      <p:grpSp>
        <p:nvGrpSpPr>
          <p:cNvPr id="7" name="object 7" descr=""/>
          <p:cNvGrpSpPr/>
          <p:nvPr/>
        </p:nvGrpSpPr>
        <p:grpSpPr>
          <a:xfrm>
            <a:off x="3391993" y="4015150"/>
            <a:ext cx="441959" cy="186055"/>
            <a:chOff x="3391993" y="4015150"/>
            <a:chExt cx="441959" cy="186055"/>
          </a:xfrm>
        </p:grpSpPr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91993" y="4068010"/>
              <a:ext cx="96872" cy="132793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3511992" y="4015150"/>
              <a:ext cx="36830" cy="182880"/>
            </a:xfrm>
            <a:custGeom>
              <a:avLst/>
              <a:gdLst/>
              <a:ahLst/>
              <a:cxnLst/>
              <a:rect l="l" t="t" r="r" b="b"/>
              <a:pathLst>
                <a:path w="36829" h="182879">
                  <a:moveTo>
                    <a:pt x="32890" y="182558"/>
                  </a:moveTo>
                  <a:lnTo>
                    <a:pt x="3340" y="182558"/>
                  </a:lnTo>
                  <a:lnTo>
                    <a:pt x="3340" y="55953"/>
                  </a:lnTo>
                  <a:lnTo>
                    <a:pt x="32890" y="55953"/>
                  </a:lnTo>
                  <a:lnTo>
                    <a:pt x="32890" y="182558"/>
                  </a:lnTo>
                  <a:close/>
                </a:path>
                <a:path w="36829" h="182879">
                  <a:moveTo>
                    <a:pt x="23554" y="33778"/>
                  </a:moveTo>
                  <a:lnTo>
                    <a:pt x="12933" y="33778"/>
                  </a:lnTo>
                  <a:lnTo>
                    <a:pt x="8565" y="32231"/>
                  </a:lnTo>
                  <a:lnTo>
                    <a:pt x="1713" y="26043"/>
                  </a:lnTo>
                  <a:lnTo>
                    <a:pt x="0" y="22003"/>
                  </a:lnTo>
                  <a:lnTo>
                    <a:pt x="0" y="12033"/>
                  </a:lnTo>
                  <a:lnTo>
                    <a:pt x="1713" y="7950"/>
                  </a:lnTo>
                  <a:lnTo>
                    <a:pt x="8565" y="1590"/>
                  </a:lnTo>
                  <a:lnTo>
                    <a:pt x="12933" y="0"/>
                  </a:lnTo>
                  <a:lnTo>
                    <a:pt x="23554" y="0"/>
                  </a:lnTo>
                  <a:lnTo>
                    <a:pt x="27922" y="1590"/>
                  </a:lnTo>
                  <a:lnTo>
                    <a:pt x="34774" y="7950"/>
                  </a:lnTo>
                  <a:lnTo>
                    <a:pt x="36487" y="12033"/>
                  </a:lnTo>
                  <a:lnTo>
                    <a:pt x="36487" y="22003"/>
                  </a:lnTo>
                  <a:lnTo>
                    <a:pt x="34774" y="26043"/>
                  </a:lnTo>
                  <a:lnTo>
                    <a:pt x="27922" y="32231"/>
                  </a:lnTo>
                  <a:lnTo>
                    <a:pt x="23554" y="33778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82655" y="4068010"/>
              <a:ext cx="107664" cy="129699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718842" y="4015666"/>
              <a:ext cx="115116" cy="185137"/>
            </a:xfrm>
            <a:prstGeom prst="rect">
              <a:avLst/>
            </a:prstGeom>
          </p:spPr>
        </p:pic>
      </p:grpSp>
      <p:grpSp>
        <p:nvGrpSpPr>
          <p:cNvPr id="12" name="object 12" descr=""/>
          <p:cNvGrpSpPr/>
          <p:nvPr/>
        </p:nvGrpSpPr>
        <p:grpSpPr>
          <a:xfrm>
            <a:off x="511505" y="4015150"/>
            <a:ext cx="5016500" cy="1264920"/>
            <a:chOff x="511505" y="4015150"/>
            <a:chExt cx="5016500" cy="1264920"/>
          </a:xfrm>
        </p:grpSpPr>
        <p:pic>
          <p:nvPicPr>
            <p:cNvPr id="13" name="object 13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22298" y="4340920"/>
              <a:ext cx="106637" cy="129699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66450" y="4337826"/>
              <a:ext cx="107664" cy="129699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02638" y="4285482"/>
              <a:ext cx="115116" cy="185137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1505" y="4015150"/>
              <a:ext cx="5016313" cy="1264916"/>
            </a:xfrm>
            <a:prstGeom prst="rect">
              <a:avLst/>
            </a:prstGeom>
          </p:spPr>
        </p:pic>
      </p:grpSp>
      <p:sp>
        <p:nvSpPr>
          <p:cNvPr id="17" name="object 17" descr=""/>
          <p:cNvSpPr/>
          <p:nvPr/>
        </p:nvSpPr>
        <p:spPr>
          <a:xfrm>
            <a:off x="516487" y="628649"/>
            <a:ext cx="494665" cy="423545"/>
          </a:xfrm>
          <a:custGeom>
            <a:avLst/>
            <a:gdLst/>
            <a:ahLst/>
            <a:cxnLst/>
            <a:rect l="l" t="t" r="r" b="b"/>
            <a:pathLst>
              <a:path w="494665" h="423544">
                <a:moveTo>
                  <a:pt x="413359" y="422940"/>
                </a:moveTo>
                <a:lnTo>
                  <a:pt x="320062" y="422940"/>
                </a:lnTo>
                <a:lnTo>
                  <a:pt x="267582" y="200476"/>
                </a:lnTo>
                <a:lnTo>
                  <a:pt x="257540" y="151650"/>
                </a:lnTo>
                <a:lnTo>
                  <a:pt x="252923" y="127318"/>
                </a:lnTo>
                <a:lnTo>
                  <a:pt x="248793" y="102825"/>
                </a:lnTo>
                <a:lnTo>
                  <a:pt x="246201" y="102825"/>
                </a:lnTo>
                <a:lnTo>
                  <a:pt x="239216" y="139505"/>
                </a:lnTo>
                <a:lnTo>
                  <a:pt x="229336" y="188209"/>
                </a:lnTo>
                <a:lnTo>
                  <a:pt x="226764" y="200476"/>
                </a:lnTo>
                <a:lnTo>
                  <a:pt x="175580" y="422940"/>
                </a:lnTo>
                <a:lnTo>
                  <a:pt x="84226" y="422940"/>
                </a:lnTo>
                <a:lnTo>
                  <a:pt x="0" y="0"/>
                </a:lnTo>
                <a:lnTo>
                  <a:pt x="77100" y="0"/>
                </a:lnTo>
                <a:lnTo>
                  <a:pt x="114030" y="213410"/>
                </a:lnTo>
                <a:lnTo>
                  <a:pt x="134763" y="348570"/>
                </a:lnTo>
                <a:lnTo>
                  <a:pt x="137354" y="348570"/>
                </a:lnTo>
                <a:lnTo>
                  <a:pt x="147862" y="297946"/>
                </a:lnTo>
                <a:lnTo>
                  <a:pt x="161671" y="230244"/>
                </a:lnTo>
                <a:lnTo>
                  <a:pt x="165214" y="213410"/>
                </a:lnTo>
                <a:lnTo>
                  <a:pt x="217046" y="0"/>
                </a:lnTo>
                <a:lnTo>
                  <a:pt x="282484" y="0"/>
                </a:lnTo>
                <a:lnTo>
                  <a:pt x="334316" y="213410"/>
                </a:lnTo>
                <a:lnTo>
                  <a:pt x="362823" y="348570"/>
                </a:lnTo>
                <a:lnTo>
                  <a:pt x="365415" y="348570"/>
                </a:lnTo>
                <a:lnTo>
                  <a:pt x="382928" y="230224"/>
                </a:lnTo>
                <a:lnTo>
                  <a:pt x="385500" y="213410"/>
                </a:lnTo>
                <a:lnTo>
                  <a:pt x="422430" y="0"/>
                </a:lnTo>
                <a:lnTo>
                  <a:pt x="494347" y="0"/>
                </a:lnTo>
                <a:lnTo>
                  <a:pt x="413359" y="422940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/>
          <p:nvPr/>
        </p:nvSpPr>
        <p:spPr>
          <a:xfrm>
            <a:off x="1062018" y="593728"/>
            <a:ext cx="92075" cy="458470"/>
          </a:xfrm>
          <a:custGeom>
            <a:avLst/>
            <a:gdLst/>
            <a:ahLst/>
            <a:cxnLst/>
            <a:rect l="l" t="t" r="r" b="b"/>
            <a:pathLst>
              <a:path w="92075" h="458469">
                <a:moveTo>
                  <a:pt x="82931" y="457862"/>
                </a:moveTo>
                <a:lnTo>
                  <a:pt x="8422" y="457862"/>
                </a:lnTo>
                <a:lnTo>
                  <a:pt x="8422" y="140333"/>
                </a:lnTo>
                <a:lnTo>
                  <a:pt x="82931" y="140333"/>
                </a:lnTo>
                <a:lnTo>
                  <a:pt x="82931" y="457862"/>
                </a:lnTo>
                <a:close/>
              </a:path>
              <a:path w="92075" h="458469">
                <a:moveTo>
                  <a:pt x="46000" y="84717"/>
                </a:moveTo>
                <a:lnTo>
                  <a:pt x="7288" y="66812"/>
                </a:lnTo>
                <a:lnTo>
                  <a:pt x="0" y="42682"/>
                </a:lnTo>
                <a:lnTo>
                  <a:pt x="809" y="33729"/>
                </a:lnTo>
                <a:lnTo>
                  <a:pt x="27697" y="2990"/>
                </a:lnTo>
                <a:lnTo>
                  <a:pt x="46000" y="0"/>
                </a:lnTo>
                <a:lnTo>
                  <a:pt x="55597" y="747"/>
                </a:lnTo>
                <a:lnTo>
                  <a:pt x="88762" y="25625"/>
                </a:lnTo>
                <a:lnTo>
                  <a:pt x="92001" y="42682"/>
                </a:lnTo>
                <a:lnTo>
                  <a:pt x="91191" y="51614"/>
                </a:lnTo>
                <a:lnTo>
                  <a:pt x="64304" y="81807"/>
                </a:lnTo>
                <a:lnTo>
                  <a:pt x="46000" y="84717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 descr=""/>
          <p:cNvSpPr/>
          <p:nvPr/>
        </p:nvSpPr>
        <p:spPr>
          <a:xfrm>
            <a:off x="1240180" y="647407"/>
            <a:ext cx="688340" cy="412115"/>
          </a:xfrm>
          <a:custGeom>
            <a:avLst/>
            <a:gdLst/>
            <a:ahLst/>
            <a:cxnLst/>
            <a:rect l="l" t="t" r="r" b="b"/>
            <a:pathLst>
              <a:path w="688339" h="412115">
                <a:moveTo>
                  <a:pt x="195668" y="85369"/>
                </a:moveTo>
                <a:lnTo>
                  <a:pt x="188302" y="82537"/>
                </a:lnTo>
                <a:lnTo>
                  <a:pt x="179793" y="80518"/>
                </a:lnTo>
                <a:lnTo>
                  <a:pt x="170154" y="79298"/>
                </a:lnTo>
                <a:lnTo>
                  <a:pt x="159385" y="78905"/>
                </a:lnTo>
                <a:lnTo>
                  <a:pt x="146837" y="79933"/>
                </a:lnTo>
                <a:lnTo>
                  <a:pt x="110147" y="95389"/>
                </a:lnTo>
                <a:lnTo>
                  <a:pt x="78193" y="128308"/>
                </a:lnTo>
                <a:lnTo>
                  <a:pt x="69329" y="142925"/>
                </a:lnTo>
                <a:lnTo>
                  <a:pt x="66738" y="142925"/>
                </a:lnTo>
                <a:lnTo>
                  <a:pt x="61556" y="86664"/>
                </a:lnTo>
                <a:lnTo>
                  <a:pt x="0" y="86664"/>
                </a:lnTo>
                <a:lnTo>
                  <a:pt x="0" y="404190"/>
                </a:lnTo>
                <a:lnTo>
                  <a:pt x="74510" y="404190"/>
                </a:lnTo>
                <a:lnTo>
                  <a:pt x="74510" y="210185"/>
                </a:lnTo>
                <a:lnTo>
                  <a:pt x="82334" y="193421"/>
                </a:lnTo>
                <a:lnTo>
                  <a:pt x="110147" y="159410"/>
                </a:lnTo>
                <a:lnTo>
                  <a:pt x="149669" y="144868"/>
                </a:lnTo>
                <a:lnTo>
                  <a:pt x="156578" y="144868"/>
                </a:lnTo>
                <a:lnTo>
                  <a:pt x="162407" y="145288"/>
                </a:lnTo>
                <a:lnTo>
                  <a:pt x="171919" y="147015"/>
                </a:lnTo>
                <a:lnTo>
                  <a:pt x="177101" y="148310"/>
                </a:lnTo>
                <a:lnTo>
                  <a:pt x="182714" y="150037"/>
                </a:lnTo>
                <a:lnTo>
                  <a:pt x="195668" y="85369"/>
                </a:lnTo>
                <a:close/>
              </a:path>
              <a:path w="688339" h="412115">
                <a:moveTo>
                  <a:pt x="418541" y="400304"/>
                </a:moveTo>
                <a:lnTo>
                  <a:pt x="405587" y="345338"/>
                </a:lnTo>
                <a:lnTo>
                  <a:pt x="400837" y="347497"/>
                </a:lnTo>
                <a:lnTo>
                  <a:pt x="395541" y="349224"/>
                </a:lnTo>
                <a:lnTo>
                  <a:pt x="383882" y="351802"/>
                </a:lnTo>
                <a:lnTo>
                  <a:pt x="378167" y="352450"/>
                </a:lnTo>
                <a:lnTo>
                  <a:pt x="372541" y="352450"/>
                </a:lnTo>
                <a:lnTo>
                  <a:pt x="352983" y="348983"/>
                </a:lnTo>
                <a:lnTo>
                  <a:pt x="339013" y="338543"/>
                </a:lnTo>
                <a:lnTo>
                  <a:pt x="330631" y="321170"/>
                </a:lnTo>
                <a:lnTo>
                  <a:pt x="327837" y="296837"/>
                </a:lnTo>
                <a:lnTo>
                  <a:pt x="327837" y="145503"/>
                </a:lnTo>
                <a:lnTo>
                  <a:pt x="408825" y="145503"/>
                </a:lnTo>
                <a:lnTo>
                  <a:pt x="408825" y="86664"/>
                </a:lnTo>
                <a:lnTo>
                  <a:pt x="327837" y="86664"/>
                </a:lnTo>
                <a:lnTo>
                  <a:pt x="327837" y="0"/>
                </a:lnTo>
                <a:lnTo>
                  <a:pt x="265645" y="0"/>
                </a:lnTo>
                <a:lnTo>
                  <a:pt x="256578" y="86664"/>
                </a:lnTo>
                <a:lnTo>
                  <a:pt x="207327" y="89890"/>
                </a:lnTo>
                <a:lnTo>
                  <a:pt x="207327" y="145503"/>
                </a:lnTo>
                <a:lnTo>
                  <a:pt x="252679" y="145503"/>
                </a:lnTo>
                <a:lnTo>
                  <a:pt x="252679" y="296837"/>
                </a:lnTo>
                <a:lnTo>
                  <a:pt x="253034" y="309473"/>
                </a:lnTo>
                <a:lnTo>
                  <a:pt x="261353" y="353872"/>
                </a:lnTo>
                <a:lnTo>
                  <a:pt x="282117" y="387108"/>
                </a:lnTo>
                <a:lnTo>
                  <a:pt x="316890" y="407225"/>
                </a:lnTo>
                <a:lnTo>
                  <a:pt x="353758" y="411949"/>
                </a:lnTo>
                <a:lnTo>
                  <a:pt x="363004" y="411721"/>
                </a:lnTo>
                <a:lnTo>
                  <a:pt x="404698" y="404596"/>
                </a:lnTo>
                <a:lnTo>
                  <a:pt x="411848" y="402513"/>
                </a:lnTo>
                <a:lnTo>
                  <a:pt x="418541" y="400304"/>
                </a:lnTo>
                <a:close/>
              </a:path>
              <a:path w="688339" h="412115">
                <a:moveTo>
                  <a:pt x="688073" y="313651"/>
                </a:moveTo>
                <a:lnTo>
                  <a:pt x="679970" y="275818"/>
                </a:lnTo>
                <a:lnTo>
                  <a:pt x="651776" y="243713"/>
                </a:lnTo>
                <a:lnTo>
                  <a:pt x="612914" y="223520"/>
                </a:lnTo>
                <a:lnTo>
                  <a:pt x="590296" y="215023"/>
                </a:lnTo>
                <a:lnTo>
                  <a:pt x="563778" y="205219"/>
                </a:lnTo>
                <a:lnTo>
                  <a:pt x="532472" y="182054"/>
                </a:lnTo>
                <a:lnTo>
                  <a:pt x="530631" y="176555"/>
                </a:lnTo>
                <a:lnTo>
                  <a:pt x="530631" y="170078"/>
                </a:lnTo>
                <a:lnTo>
                  <a:pt x="556463" y="137668"/>
                </a:lnTo>
                <a:lnTo>
                  <a:pt x="577278" y="135166"/>
                </a:lnTo>
                <a:lnTo>
                  <a:pt x="586574" y="135623"/>
                </a:lnTo>
                <a:lnTo>
                  <a:pt x="630326" y="151244"/>
                </a:lnTo>
                <a:lnTo>
                  <a:pt x="647255" y="162318"/>
                </a:lnTo>
                <a:lnTo>
                  <a:pt x="681596" y="117055"/>
                </a:lnTo>
                <a:lnTo>
                  <a:pt x="648423" y="96558"/>
                </a:lnTo>
                <a:lnTo>
                  <a:pt x="607415" y="81813"/>
                </a:lnTo>
                <a:lnTo>
                  <a:pt x="575983" y="78905"/>
                </a:lnTo>
                <a:lnTo>
                  <a:pt x="550519" y="80556"/>
                </a:lnTo>
                <a:lnTo>
                  <a:pt x="508076" y="93814"/>
                </a:lnTo>
                <a:lnTo>
                  <a:pt x="477507" y="119646"/>
                </a:lnTo>
                <a:lnTo>
                  <a:pt x="460006" y="173964"/>
                </a:lnTo>
                <a:lnTo>
                  <a:pt x="460514" y="183642"/>
                </a:lnTo>
                <a:lnTo>
                  <a:pt x="477342" y="222224"/>
                </a:lnTo>
                <a:lnTo>
                  <a:pt x="509803" y="248780"/>
                </a:lnTo>
                <a:lnTo>
                  <a:pt x="549427" y="266446"/>
                </a:lnTo>
                <a:lnTo>
                  <a:pt x="555574" y="269011"/>
                </a:lnTo>
                <a:lnTo>
                  <a:pt x="602551" y="291020"/>
                </a:lnTo>
                <a:lnTo>
                  <a:pt x="617448" y="311061"/>
                </a:lnTo>
                <a:lnTo>
                  <a:pt x="617448" y="317525"/>
                </a:lnTo>
                <a:lnTo>
                  <a:pt x="589432" y="353021"/>
                </a:lnTo>
                <a:lnTo>
                  <a:pt x="566915" y="355688"/>
                </a:lnTo>
                <a:lnTo>
                  <a:pt x="554824" y="355104"/>
                </a:lnTo>
                <a:lnTo>
                  <a:pt x="510692" y="341160"/>
                </a:lnTo>
                <a:lnTo>
                  <a:pt x="478802" y="320116"/>
                </a:lnTo>
                <a:lnTo>
                  <a:pt x="443814" y="367969"/>
                </a:lnTo>
                <a:lnTo>
                  <a:pt x="483717" y="392645"/>
                </a:lnTo>
                <a:lnTo>
                  <a:pt x="531520" y="408800"/>
                </a:lnTo>
                <a:lnTo>
                  <a:pt x="564324" y="411949"/>
                </a:lnTo>
                <a:lnTo>
                  <a:pt x="578815" y="411467"/>
                </a:lnTo>
                <a:lnTo>
                  <a:pt x="617448" y="404190"/>
                </a:lnTo>
                <a:lnTo>
                  <a:pt x="656323" y="383171"/>
                </a:lnTo>
                <a:lnTo>
                  <a:pt x="679970" y="352132"/>
                </a:lnTo>
                <a:lnTo>
                  <a:pt x="687565" y="323811"/>
                </a:lnTo>
                <a:lnTo>
                  <a:pt x="688073" y="313651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/>
          <p:nvPr/>
        </p:nvSpPr>
        <p:spPr>
          <a:xfrm>
            <a:off x="1974261" y="726301"/>
            <a:ext cx="257810" cy="333375"/>
          </a:xfrm>
          <a:custGeom>
            <a:avLst/>
            <a:gdLst/>
            <a:ahLst/>
            <a:cxnLst/>
            <a:rect l="l" t="t" r="r" b="b"/>
            <a:pathLst>
              <a:path w="257810" h="333375">
                <a:moveTo>
                  <a:pt x="153552" y="333049"/>
                </a:moveTo>
                <a:lnTo>
                  <a:pt x="107328" y="326865"/>
                </a:lnTo>
                <a:lnTo>
                  <a:pt x="66652" y="308475"/>
                </a:lnTo>
                <a:lnTo>
                  <a:pt x="34257" y="278444"/>
                </a:lnTo>
                <a:lnTo>
                  <a:pt x="11662" y="237338"/>
                </a:lnTo>
                <a:lnTo>
                  <a:pt x="728" y="186047"/>
                </a:lnTo>
                <a:lnTo>
                  <a:pt x="0" y="166848"/>
                </a:lnTo>
                <a:lnTo>
                  <a:pt x="809" y="147649"/>
                </a:lnTo>
                <a:lnTo>
                  <a:pt x="12957" y="96358"/>
                </a:lnTo>
                <a:lnTo>
                  <a:pt x="37497" y="55252"/>
                </a:lnTo>
                <a:lnTo>
                  <a:pt x="71673" y="25140"/>
                </a:lnTo>
                <a:lnTo>
                  <a:pt x="113402" y="6365"/>
                </a:lnTo>
                <a:lnTo>
                  <a:pt x="159383" y="0"/>
                </a:lnTo>
                <a:lnTo>
                  <a:pt x="174386" y="646"/>
                </a:lnTo>
                <a:lnTo>
                  <a:pt x="212835" y="10347"/>
                </a:lnTo>
                <a:lnTo>
                  <a:pt x="252680" y="35568"/>
                </a:lnTo>
                <a:lnTo>
                  <a:pt x="216398" y="84070"/>
                </a:lnTo>
                <a:lnTo>
                  <a:pt x="209939" y="78877"/>
                </a:lnTo>
                <a:lnTo>
                  <a:pt x="203521" y="74289"/>
                </a:lnTo>
                <a:lnTo>
                  <a:pt x="163270" y="60789"/>
                </a:lnTo>
                <a:lnTo>
                  <a:pt x="144765" y="62588"/>
                </a:lnTo>
                <a:lnTo>
                  <a:pt x="100424" y="89567"/>
                </a:lnTo>
                <a:lnTo>
                  <a:pt x="82445" y="123276"/>
                </a:lnTo>
                <a:lnTo>
                  <a:pt x="76452" y="166848"/>
                </a:lnTo>
                <a:lnTo>
                  <a:pt x="77930" y="189583"/>
                </a:lnTo>
                <a:lnTo>
                  <a:pt x="89754" y="227900"/>
                </a:lnTo>
                <a:lnTo>
                  <a:pt x="127231" y="265065"/>
                </a:lnTo>
                <a:lnTo>
                  <a:pt x="161326" y="272260"/>
                </a:lnTo>
                <a:lnTo>
                  <a:pt x="170579" y="271754"/>
                </a:lnTo>
                <a:lnTo>
                  <a:pt x="212430" y="255365"/>
                </a:lnTo>
                <a:lnTo>
                  <a:pt x="226764" y="245098"/>
                </a:lnTo>
                <a:lnTo>
                  <a:pt x="257216" y="294247"/>
                </a:lnTo>
                <a:lnTo>
                  <a:pt x="220832" y="317892"/>
                </a:lnTo>
                <a:lnTo>
                  <a:pt x="180682" y="330624"/>
                </a:lnTo>
                <a:lnTo>
                  <a:pt x="167137" y="332443"/>
                </a:lnTo>
                <a:lnTo>
                  <a:pt x="153552" y="333049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 descr=""/>
          <p:cNvSpPr/>
          <p:nvPr/>
        </p:nvSpPr>
        <p:spPr>
          <a:xfrm>
            <a:off x="2294323" y="595021"/>
            <a:ext cx="271780" cy="456565"/>
          </a:xfrm>
          <a:custGeom>
            <a:avLst/>
            <a:gdLst/>
            <a:ahLst/>
            <a:cxnLst/>
            <a:rect l="l" t="t" r="r" b="b"/>
            <a:pathLst>
              <a:path w="271780" h="456565">
                <a:moveTo>
                  <a:pt x="271469" y="456569"/>
                </a:moveTo>
                <a:lnTo>
                  <a:pt x="196961" y="456569"/>
                </a:lnTo>
                <a:lnTo>
                  <a:pt x="196961" y="267086"/>
                </a:lnTo>
                <a:lnTo>
                  <a:pt x="196232" y="248817"/>
                </a:lnTo>
                <a:lnTo>
                  <a:pt x="185299" y="211470"/>
                </a:lnTo>
                <a:lnTo>
                  <a:pt x="147073" y="195302"/>
                </a:lnTo>
                <a:lnTo>
                  <a:pt x="137010" y="195929"/>
                </a:lnTo>
                <a:lnTo>
                  <a:pt x="93540" y="217694"/>
                </a:lnTo>
                <a:lnTo>
                  <a:pt x="74508" y="234751"/>
                </a:lnTo>
                <a:lnTo>
                  <a:pt x="74508" y="456569"/>
                </a:lnTo>
                <a:lnTo>
                  <a:pt x="0" y="456569"/>
                </a:lnTo>
                <a:lnTo>
                  <a:pt x="0" y="0"/>
                </a:lnTo>
                <a:lnTo>
                  <a:pt x="74508" y="0"/>
                </a:lnTo>
                <a:lnTo>
                  <a:pt x="74508" y="117699"/>
                </a:lnTo>
                <a:lnTo>
                  <a:pt x="71916" y="179135"/>
                </a:lnTo>
                <a:lnTo>
                  <a:pt x="82222" y="170021"/>
                </a:lnTo>
                <a:lnTo>
                  <a:pt x="116297" y="145830"/>
                </a:lnTo>
                <a:lnTo>
                  <a:pt x="157662" y="132189"/>
                </a:lnTo>
                <a:lnTo>
                  <a:pt x="173637" y="131279"/>
                </a:lnTo>
                <a:lnTo>
                  <a:pt x="197487" y="133320"/>
                </a:lnTo>
                <a:lnTo>
                  <a:pt x="234742" y="149650"/>
                </a:lnTo>
                <a:lnTo>
                  <a:pt x="258349" y="182025"/>
                </a:lnTo>
                <a:lnTo>
                  <a:pt x="270012" y="228749"/>
                </a:lnTo>
                <a:lnTo>
                  <a:pt x="271469" y="257386"/>
                </a:lnTo>
                <a:lnTo>
                  <a:pt x="271469" y="456569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 descr=""/>
          <p:cNvSpPr/>
          <p:nvPr/>
        </p:nvSpPr>
        <p:spPr>
          <a:xfrm>
            <a:off x="2639006" y="726301"/>
            <a:ext cx="262255" cy="333375"/>
          </a:xfrm>
          <a:custGeom>
            <a:avLst/>
            <a:gdLst/>
            <a:ahLst/>
            <a:cxnLst/>
            <a:rect l="l" t="t" r="r" b="b"/>
            <a:pathLst>
              <a:path w="262255" h="333375">
                <a:moveTo>
                  <a:pt x="39521" y="91184"/>
                </a:moveTo>
                <a:lnTo>
                  <a:pt x="12310" y="41388"/>
                </a:lnTo>
                <a:lnTo>
                  <a:pt x="25996" y="33264"/>
                </a:lnTo>
                <a:lnTo>
                  <a:pt x="40493" y="25706"/>
                </a:lnTo>
                <a:lnTo>
                  <a:pt x="88762" y="6911"/>
                </a:lnTo>
                <a:lnTo>
                  <a:pt x="143185" y="0"/>
                </a:lnTo>
                <a:lnTo>
                  <a:pt x="171106" y="2202"/>
                </a:lnTo>
                <a:lnTo>
                  <a:pt x="215649" y="19825"/>
                </a:lnTo>
                <a:lnTo>
                  <a:pt x="245169" y="54827"/>
                </a:lnTo>
                <a:lnTo>
                  <a:pt x="247252" y="60142"/>
                </a:lnTo>
                <a:lnTo>
                  <a:pt x="128932" y="60142"/>
                </a:lnTo>
                <a:lnTo>
                  <a:pt x="117330" y="60708"/>
                </a:lnTo>
                <a:lnTo>
                  <a:pt x="72139" y="73966"/>
                </a:lnTo>
                <a:lnTo>
                  <a:pt x="50272" y="84960"/>
                </a:lnTo>
                <a:lnTo>
                  <a:pt x="39521" y="91184"/>
                </a:lnTo>
                <a:close/>
              </a:path>
              <a:path w="262255" h="333375">
                <a:moveTo>
                  <a:pt x="93945" y="333049"/>
                </a:moveTo>
                <a:lnTo>
                  <a:pt x="55881" y="326663"/>
                </a:lnTo>
                <a:lnTo>
                  <a:pt x="14577" y="293702"/>
                </a:lnTo>
                <a:lnTo>
                  <a:pt x="0" y="239925"/>
                </a:lnTo>
                <a:lnTo>
                  <a:pt x="668" y="227658"/>
                </a:lnTo>
                <a:lnTo>
                  <a:pt x="16804" y="185461"/>
                </a:lnTo>
                <a:lnTo>
                  <a:pt x="56650" y="154197"/>
                </a:lnTo>
                <a:lnTo>
                  <a:pt x="102692" y="137100"/>
                </a:lnTo>
                <a:lnTo>
                  <a:pt x="141485" y="128531"/>
                </a:lnTo>
                <a:lnTo>
                  <a:pt x="187242" y="122226"/>
                </a:lnTo>
                <a:lnTo>
                  <a:pt x="186811" y="114034"/>
                </a:lnTo>
                <a:lnTo>
                  <a:pt x="169425" y="72753"/>
                </a:lnTo>
                <a:lnTo>
                  <a:pt x="128932" y="60142"/>
                </a:lnTo>
                <a:lnTo>
                  <a:pt x="247252" y="60142"/>
                </a:lnTo>
                <a:lnTo>
                  <a:pt x="254381" y="78331"/>
                </a:lnTo>
                <a:lnTo>
                  <a:pt x="259908" y="105755"/>
                </a:lnTo>
                <a:lnTo>
                  <a:pt x="261751" y="137100"/>
                </a:lnTo>
                <a:lnTo>
                  <a:pt x="261751" y="168788"/>
                </a:lnTo>
                <a:lnTo>
                  <a:pt x="187242" y="168788"/>
                </a:lnTo>
                <a:lnTo>
                  <a:pt x="171693" y="170890"/>
                </a:lnTo>
                <a:lnTo>
                  <a:pt x="132819" y="179135"/>
                </a:lnTo>
                <a:lnTo>
                  <a:pt x="97184" y="193686"/>
                </a:lnTo>
                <a:lnTo>
                  <a:pt x="71916" y="226344"/>
                </a:lnTo>
                <a:lnTo>
                  <a:pt x="71916" y="234104"/>
                </a:lnTo>
                <a:lnTo>
                  <a:pt x="91799" y="269390"/>
                </a:lnTo>
                <a:lnTo>
                  <a:pt x="117917" y="274846"/>
                </a:lnTo>
                <a:lnTo>
                  <a:pt x="261751" y="274846"/>
                </a:lnTo>
                <a:lnTo>
                  <a:pt x="261751" y="290367"/>
                </a:lnTo>
                <a:lnTo>
                  <a:pt x="192426" y="290367"/>
                </a:lnTo>
                <a:lnTo>
                  <a:pt x="181553" y="299057"/>
                </a:lnTo>
                <a:lnTo>
                  <a:pt x="170316" y="307020"/>
                </a:lnTo>
                <a:lnTo>
                  <a:pt x="134337" y="326138"/>
                </a:lnTo>
                <a:lnTo>
                  <a:pt x="107936" y="332281"/>
                </a:lnTo>
                <a:lnTo>
                  <a:pt x="93945" y="333049"/>
                </a:lnTo>
                <a:close/>
              </a:path>
              <a:path w="262255" h="333375">
                <a:moveTo>
                  <a:pt x="261751" y="274846"/>
                </a:moveTo>
                <a:lnTo>
                  <a:pt x="117917" y="274846"/>
                </a:lnTo>
                <a:lnTo>
                  <a:pt x="127413" y="274281"/>
                </a:lnTo>
                <a:lnTo>
                  <a:pt x="136463" y="272583"/>
                </a:lnTo>
                <a:lnTo>
                  <a:pt x="178314" y="247847"/>
                </a:lnTo>
                <a:lnTo>
                  <a:pt x="187242" y="239925"/>
                </a:lnTo>
                <a:lnTo>
                  <a:pt x="187242" y="168788"/>
                </a:lnTo>
                <a:lnTo>
                  <a:pt x="261751" y="168788"/>
                </a:lnTo>
                <a:lnTo>
                  <a:pt x="261751" y="274846"/>
                </a:lnTo>
                <a:close/>
              </a:path>
              <a:path w="262255" h="333375">
                <a:moveTo>
                  <a:pt x="261751" y="325289"/>
                </a:moveTo>
                <a:lnTo>
                  <a:pt x="200200" y="325289"/>
                </a:lnTo>
                <a:lnTo>
                  <a:pt x="195017" y="290367"/>
                </a:lnTo>
                <a:lnTo>
                  <a:pt x="261751" y="290367"/>
                </a:lnTo>
                <a:lnTo>
                  <a:pt x="261751" y="325289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 descr=""/>
          <p:cNvSpPr/>
          <p:nvPr/>
        </p:nvSpPr>
        <p:spPr>
          <a:xfrm>
            <a:off x="2960357" y="587273"/>
            <a:ext cx="681990" cy="472440"/>
          </a:xfrm>
          <a:custGeom>
            <a:avLst/>
            <a:gdLst/>
            <a:ahLst/>
            <a:cxnLst/>
            <a:rect l="l" t="t" r="r" b="b"/>
            <a:pathLst>
              <a:path w="681989" h="472440">
                <a:moveTo>
                  <a:pt x="206679" y="10985"/>
                </a:moveTo>
                <a:lnTo>
                  <a:pt x="164807" y="800"/>
                </a:lnTo>
                <a:lnTo>
                  <a:pt x="148374" y="0"/>
                </a:lnTo>
                <a:lnTo>
                  <a:pt x="134658" y="520"/>
                </a:lnTo>
                <a:lnTo>
                  <a:pt x="90639" y="13030"/>
                </a:lnTo>
                <a:lnTo>
                  <a:pt x="61353" y="39966"/>
                </a:lnTo>
                <a:lnTo>
                  <a:pt x="46037" y="78955"/>
                </a:lnTo>
                <a:lnTo>
                  <a:pt x="42760" y="113817"/>
                </a:lnTo>
                <a:lnTo>
                  <a:pt x="42760" y="146799"/>
                </a:lnTo>
                <a:lnTo>
                  <a:pt x="0" y="150025"/>
                </a:lnTo>
                <a:lnTo>
                  <a:pt x="0" y="205638"/>
                </a:lnTo>
                <a:lnTo>
                  <a:pt x="42760" y="205638"/>
                </a:lnTo>
                <a:lnTo>
                  <a:pt x="42760" y="464324"/>
                </a:lnTo>
                <a:lnTo>
                  <a:pt x="117271" y="464324"/>
                </a:lnTo>
                <a:lnTo>
                  <a:pt x="117271" y="205638"/>
                </a:lnTo>
                <a:lnTo>
                  <a:pt x="179463" y="205638"/>
                </a:lnTo>
                <a:lnTo>
                  <a:pt x="179463" y="146799"/>
                </a:lnTo>
                <a:lnTo>
                  <a:pt x="117271" y="146799"/>
                </a:lnTo>
                <a:lnTo>
                  <a:pt x="117271" y="112522"/>
                </a:lnTo>
                <a:lnTo>
                  <a:pt x="119786" y="89039"/>
                </a:lnTo>
                <a:lnTo>
                  <a:pt x="127317" y="72263"/>
                </a:lnTo>
                <a:lnTo>
                  <a:pt x="139865" y="62204"/>
                </a:lnTo>
                <a:lnTo>
                  <a:pt x="157441" y="58839"/>
                </a:lnTo>
                <a:lnTo>
                  <a:pt x="166192" y="59334"/>
                </a:lnTo>
                <a:lnTo>
                  <a:pt x="174929" y="60782"/>
                </a:lnTo>
                <a:lnTo>
                  <a:pt x="183680" y="63207"/>
                </a:lnTo>
                <a:lnTo>
                  <a:pt x="192430" y="66598"/>
                </a:lnTo>
                <a:lnTo>
                  <a:pt x="206679" y="10985"/>
                </a:lnTo>
                <a:close/>
              </a:path>
              <a:path w="681989" h="472440">
                <a:moveTo>
                  <a:pt x="412064" y="460438"/>
                </a:moveTo>
                <a:lnTo>
                  <a:pt x="399110" y="405472"/>
                </a:lnTo>
                <a:lnTo>
                  <a:pt x="394360" y="407631"/>
                </a:lnTo>
                <a:lnTo>
                  <a:pt x="389064" y="409359"/>
                </a:lnTo>
                <a:lnTo>
                  <a:pt x="377405" y="411937"/>
                </a:lnTo>
                <a:lnTo>
                  <a:pt x="371678" y="412584"/>
                </a:lnTo>
                <a:lnTo>
                  <a:pt x="366064" y="412584"/>
                </a:lnTo>
                <a:lnTo>
                  <a:pt x="346506" y="409117"/>
                </a:lnTo>
                <a:lnTo>
                  <a:pt x="332536" y="398678"/>
                </a:lnTo>
                <a:lnTo>
                  <a:pt x="324154" y="381304"/>
                </a:lnTo>
                <a:lnTo>
                  <a:pt x="321360" y="356971"/>
                </a:lnTo>
                <a:lnTo>
                  <a:pt x="321360" y="205638"/>
                </a:lnTo>
                <a:lnTo>
                  <a:pt x="402348" y="205638"/>
                </a:lnTo>
                <a:lnTo>
                  <a:pt x="402348" y="146799"/>
                </a:lnTo>
                <a:lnTo>
                  <a:pt x="321360" y="146799"/>
                </a:lnTo>
                <a:lnTo>
                  <a:pt x="321360" y="60134"/>
                </a:lnTo>
                <a:lnTo>
                  <a:pt x="259156" y="60134"/>
                </a:lnTo>
                <a:lnTo>
                  <a:pt x="250088" y="146799"/>
                </a:lnTo>
                <a:lnTo>
                  <a:pt x="200850" y="150025"/>
                </a:lnTo>
                <a:lnTo>
                  <a:pt x="200850" y="205638"/>
                </a:lnTo>
                <a:lnTo>
                  <a:pt x="246202" y="205638"/>
                </a:lnTo>
                <a:lnTo>
                  <a:pt x="246202" y="356971"/>
                </a:lnTo>
                <a:lnTo>
                  <a:pt x="246545" y="369608"/>
                </a:lnTo>
                <a:lnTo>
                  <a:pt x="254863" y="414007"/>
                </a:lnTo>
                <a:lnTo>
                  <a:pt x="275640" y="447243"/>
                </a:lnTo>
                <a:lnTo>
                  <a:pt x="310400" y="467360"/>
                </a:lnTo>
                <a:lnTo>
                  <a:pt x="347268" y="472084"/>
                </a:lnTo>
                <a:lnTo>
                  <a:pt x="356527" y="471855"/>
                </a:lnTo>
                <a:lnTo>
                  <a:pt x="398221" y="464731"/>
                </a:lnTo>
                <a:lnTo>
                  <a:pt x="405358" y="462648"/>
                </a:lnTo>
                <a:lnTo>
                  <a:pt x="412064" y="460438"/>
                </a:lnTo>
                <a:close/>
              </a:path>
              <a:path w="681989" h="472440">
                <a:moveTo>
                  <a:pt x="681596" y="373786"/>
                </a:moveTo>
                <a:lnTo>
                  <a:pt x="673493" y="335953"/>
                </a:lnTo>
                <a:lnTo>
                  <a:pt x="645287" y="303847"/>
                </a:lnTo>
                <a:lnTo>
                  <a:pt x="606437" y="283654"/>
                </a:lnTo>
                <a:lnTo>
                  <a:pt x="583819" y="275158"/>
                </a:lnTo>
                <a:lnTo>
                  <a:pt x="557301" y="265353"/>
                </a:lnTo>
                <a:lnTo>
                  <a:pt x="525983" y="242189"/>
                </a:lnTo>
                <a:lnTo>
                  <a:pt x="524154" y="236689"/>
                </a:lnTo>
                <a:lnTo>
                  <a:pt x="524154" y="230212"/>
                </a:lnTo>
                <a:lnTo>
                  <a:pt x="549986" y="197802"/>
                </a:lnTo>
                <a:lnTo>
                  <a:pt x="570801" y="195300"/>
                </a:lnTo>
                <a:lnTo>
                  <a:pt x="580097" y="195757"/>
                </a:lnTo>
                <a:lnTo>
                  <a:pt x="623849" y="211378"/>
                </a:lnTo>
                <a:lnTo>
                  <a:pt x="640778" y="222453"/>
                </a:lnTo>
                <a:lnTo>
                  <a:pt x="675106" y="177190"/>
                </a:lnTo>
                <a:lnTo>
                  <a:pt x="641946" y="156692"/>
                </a:lnTo>
                <a:lnTo>
                  <a:pt x="600925" y="141947"/>
                </a:lnTo>
                <a:lnTo>
                  <a:pt x="569506" y="139039"/>
                </a:lnTo>
                <a:lnTo>
                  <a:pt x="544029" y="140690"/>
                </a:lnTo>
                <a:lnTo>
                  <a:pt x="501599" y="153949"/>
                </a:lnTo>
                <a:lnTo>
                  <a:pt x="471017" y="179781"/>
                </a:lnTo>
                <a:lnTo>
                  <a:pt x="453529" y="234099"/>
                </a:lnTo>
                <a:lnTo>
                  <a:pt x="454037" y="243776"/>
                </a:lnTo>
                <a:lnTo>
                  <a:pt x="470865" y="282359"/>
                </a:lnTo>
                <a:lnTo>
                  <a:pt x="503313" y="308914"/>
                </a:lnTo>
                <a:lnTo>
                  <a:pt x="542937" y="326580"/>
                </a:lnTo>
                <a:lnTo>
                  <a:pt x="549097" y="329145"/>
                </a:lnTo>
                <a:lnTo>
                  <a:pt x="596074" y="351155"/>
                </a:lnTo>
                <a:lnTo>
                  <a:pt x="610971" y="371195"/>
                </a:lnTo>
                <a:lnTo>
                  <a:pt x="610971" y="377659"/>
                </a:lnTo>
                <a:lnTo>
                  <a:pt x="582942" y="413156"/>
                </a:lnTo>
                <a:lnTo>
                  <a:pt x="560438" y="415823"/>
                </a:lnTo>
                <a:lnTo>
                  <a:pt x="548347" y="415239"/>
                </a:lnTo>
                <a:lnTo>
                  <a:pt x="504202" y="401294"/>
                </a:lnTo>
                <a:lnTo>
                  <a:pt x="472325" y="380250"/>
                </a:lnTo>
                <a:lnTo>
                  <a:pt x="437337" y="428104"/>
                </a:lnTo>
                <a:lnTo>
                  <a:pt x="477240" y="452780"/>
                </a:lnTo>
                <a:lnTo>
                  <a:pt x="525043" y="468934"/>
                </a:lnTo>
                <a:lnTo>
                  <a:pt x="557847" y="472084"/>
                </a:lnTo>
                <a:lnTo>
                  <a:pt x="572338" y="471601"/>
                </a:lnTo>
                <a:lnTo>
                  <a:pt x="610971" y="464324"/>
                </a:lnTo>
                <a:lnTo>
                  <a:pt x="649846" y="443306"/>
                </a:lnTo>
                <a:lnTo>
                  <a:pt x="673493" y="412267"/>
                </a:lnTo>
                <a:lnTo>
                  <a:pt x="681088" y="383946"/>
                </a:lnTo>
                <a:lnTo>
                  <a:pt x="681596" y="373786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 descr=""/>
          <p:cNvSpPr/>
          <p:nvPr/>
        </p:nvSpPr>
        <p:spPr>
          <a:xfrm>
            <a:off x="3688603" y="861461"/>
            <a:ext cx="154305" cy="54610"/>
          </a:xfrm>
          <a:custGeom>
            <a:avLst/>
            <a:gdLst/>
            <a:ahLst/>
            <a:cxnLst/>
            <a:rect l="l" t="t" r="r" b="b"/>
            <a:pathLst>
              <a:path w="154304" h="54609">
                <a:moveTo>
                  <a:pt x="154200" y="54322"/>
                </a:moveTo>
                <a:lnTo>
                  <a:pt x="0" y="54322"/>
                </a:lnTo>
                <a:lnTo>
                  <a:pt x="0" y="0"/>
                </a:lnTo>
                <a:lnTo>
                  <a:pt x="154200" y="0"/>
                </a:lnTo>
                <a:lnTo>
                  <a:pt x="154200" y="54322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 descr=""/>
          <p:cNvSpPr/>
          <p:nvPr/>
        </p:nvSpPr>
        <p:spPr>
          <a:xfrm>
            <a:off x="558600" y="1263061"/>
            <a:ext cx="309245" cy="423545"/>
          </a:xfrm>
          <a:custGeom>
            <a:avLst/>
            <a:gdLst/>
            <a:ahLst/>
            <a:cxnLst/>
            <a:rect l="l" t="t" r="r" b="b"/>
            <a:pathLst>
              <a:path w="309244" h="423544">
                <a:moveTo>
                  <a:pt x="146425" y="422940"/>
                </a:moveTo>
                <a:lnTo>
                  <a:pt x="0" y="422940"/>
                </a:lnTo>
                <a:lnTo>
                  <a:pt x="0" y="0"/>
                </a:lnTo>
                <a:lnTo>
                  <a:pt x="135411" y="0"/>
                </a:lnTo>
                <a:lnTo>
                  <a:pt x="151588" y="343"/>
                </a:lnTo>
                <a:lnTo>
                  <a:pt x="195989" y="5496"/>
                </a:lnTo>
                <a:lnTo>
                  <a:pt x="233284" y="17380"/>
                </a:lnTo>
                <a:lnTo>
                  <a:pt x="269445" y="45450"/>
                </a:lnTo>
                <a:lnTo>
                  <a:pt x="277195" y="58202"/>
                </a:lnTo>
                <a:lnTo>
                  <a:pt x="75156" y="58202"/>
                </a:lnTo>
                <a:lnTo>
                  <a:pt x="75156" y="174608"/>
                </a:lnTo>
                <a:lnTo>
                  <a:pt x="260579" y="174608"/>
                </a:lnTo>
                <a:lnTo>
                  <a:pt x="252842" y="182207"/>
                </a:lnTo>
                <a:lnTo>
                  <a:pt x="241221" y="190088"/>
                </a:lnTo>
                <a:lnTo>
                  <a:pt x="228060" y="195949"/>
                </a:lnTo>
                <a:lnTo>
                  <a:pt x="228060" y="198536"/>
                </a:lnTo>
                <a:lnTo>
                  <a:pt x="244804" y="203487"/>
                </a:lnTo>
                <a:lnTo>
                  <a:pt x="260050" y="210581"/>
                </a:lnTo>
                <a:lnTo>
                  <a:pt x="273798" y="219816"/>
                </a:lnTo>
                <a:lnTo>
                  <a:pt x="285699" y="230871"/>
                </a:lnTo>
                <a:lnTo>
                  <a:pt x="75156" y="230871"/>
                </a:lnTo>
                <a:lnTo>
                  <a:pt x="75156" y="364738"/>
                </a:lnTo>
                <a:lnTo>
                  <a:pt x="290093" y="364738"/>
                </a:lnTo>
                <a:lnTo>
                  <a:pt x="289995" y="364899"/>
                </a:lnTo>
                <a:lnTo>
                  <a:pt x="262723" y="392546"/>
                </a:lnTo>
                <a:lnTo>
                  <a:pt x="225610" y="411280"/>
                </a:lnTo>
                <a:lnTo>
                  <a:pt x="180116" y="421081"/>
                </a:lnTo>
                <a:lnTo>
                  <a:pt x="163594" y="422476"/>
                </a:lnTo>
                <a:lnTo>
                  <a:pt x="146425" y="422940"/>
                </a:lnTo>
                <a:close/>
              </a:path>
              <a:path w="309244" h="423544">
                <a:moveTo>
                  <a:pt x="260579" y="174608"/>
                </a:moveTo>
                <a:lnTo>
                  <a:pt x="128932" y="174608"/>
                </a:lnTo>
                <a:lnTo>
                  <a:pt x="149725" y="173598"/>
                </a:lnTo>
                <a:lnTo>
                  <a:pt x="167401" y="170566"/>
                </a:lnTo>
                <a:lnTo>
                  <a:pt x="202043" y="149670"/>
                </a:lnTo>
                <a:lnTo>
                  <a:pt x="213158" y="115112"/>
                </a:lnTo>
                <a:lnTo>
                  <a:pt x="211863" y="100723"/>
                </a:lnTo>
                <a:lnTo>
                  <a:pt x="180763" y="65478"/>
                </a:lnTo>
                <a:lnTo>
                  <a:pt x="130227" y="58202"/>
                </a:lnTo>
                <a:lnTo>
                  <a:pt x="277195" y="58202"/>
                </a:lnTo>
                <a:lnTo>
                  <a:pt x="280641" y="65559"/>
                </a:lnTo>
                <a:lnTo>
                  <a:pt x="284184" y="77280"/>
                </a:lnTo>
                <a:lnTo>
                  <a:pt x="286310" y="90133"/>
                </a:lnTo>
                <a:lnTo>
                  <a:pt x="287019" y="104118"/>
                </a:lnTo>
                <a:lnTo>
                  <a:pt x="286047" y="119032"/>
                </a:lnTo>
                <a:lnTo>
                  <a:pt x="283132" y="133381"/>
                </a:lnTo>
                <a:lnTo>
                  <a:pt x="278272" y="147164"/>
                </a:lnTo>
                <a:lnTo>
                  <a:pt x="271469" y="160381"/>
                </a:lnTo>
                <a:lnTo>
                  <a:pt x="262925" y="172304"/>
                </a:lnTo>
                <a:lnTo>
                  <a:pt x="260579" y="174608"/>
                </a:lnTo>
                <a:close/>
              </a:path>
              <a:path w="309244" h="423544">
                <a:moveTo>
                  <a:pt x="290093" y="364738"/>
                </a:moveTo>
                <a:lnTo>
                  <a:pt x="138650" y="364738"/>
                </a:lnTo>
                <a:lnTo>
                  <a:pt x="160638" y="363666"/>
                </a:lnTo>
                <a:lnTo>
                  <a:pt x="179954" y="360453"/>
                </a:lnTo>
                <a:lnTo>
                  <a:pt x="221622" y="337879"/>
                </a:lnTo>
                <a:lnTo>
                  <a:pt x="235835" y="294894"/>
                </a:lnTo>
                <a:lnTo>
                  <a:pt x="234296" y="279232"/>
                </a:lnTo>
                <a:lnTo>
                  <a:pt x="211215" y="246068"/>
                </a:lnTo>
                <a:lnTo>
                  <a:pt x="161165" y="231821"/>
                </a:lnTo>
                <a:lnTo>
                  <a:pt x="138650" y="230871"/>
                </a:lnTo>
                <a:lnTo>
                  <a:pt x="285699" y="230871"/>
                </a:lnTo>
                <a:lnTo>
                  <a:pt x="307610" y="278545"/>
                </a:lnTo>
                <a:lnTo>
                  <a:pt x="309048" y="298774"/>
                </a:lnTo>
                <a:lnTo>
                  <a:pt x="308278" y="314093"/>
                </a:lnTo>
                <a:lnTo>
                  <a:pt x="305970" y="328361"/>
                </a:lnTo>
                <a:lnTo>
                  <a:pt x="302123" y="341578"/>
                </a:lnTo>
                <a:lnTo>
                  <a:pt x="296737" y="353744"/>
                </a:lnTo>
                <a:lnTo>
                  <a:pt x="290093" y="364738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 descr=""/>
          <p:cNvSpPr/>
          <p:nvPr/>
        </p:nvSpPr>
        <p:spPr>
          <a:xfrm>
            <a:off x="922072" y="1360712"/>
            <a:ext cx="262255" cy="333375"/>
          </a:xfrm>
          <a:custGeom>
            <a:avLst/>
            <a:gdLst/>
            <a:ahLst/>
            <a:cxnLst/>
            <a:rect l="l" t="t" r="r" b="b"/>
            <a:pathLst>
              <a:path w="262255" h="333375">
                <a:moveTo>
                  <a:pt x="39521" y="91184"/>
                </a:moveTo>
                <a:lnTo>
                  <a:pt x="12310" y="41388"/>
                </a:lnTo>
                <a:lnTo>
                  <a:pt x="25996" y="33264"/>
                </a:lnTo>
                <a:lnTo>
                  <a:pt x="40493" y="25706"/>
                </a:lnTo>
                <a:lnTo>
                  <a:pt x="88762" y="6911"/>
                </a:lnTo>
                <a:lnTo>
                  <a:pt x="143185" y="0"/>
                </a:lnTo>
                <a:lnTo>
                  <a:pt x="171106" y="2202"/>
                </a:lnTo>
                <a:lnTo>
                  <a:pt x="215649" y="19825"/>
                </a:lnTo>
                <a:lnTo>
                  <a:pt x="245169" y="54827"/>
                </a:lnTo>
                <a:lnTo>
                  <a:pt x="247252" y="60142"/>
                </a:lnTo>
                <a:lnTo>
                  <a:pt x="128932" y="60142"/>
                </a:lnTo>
                <a:lnTo>
                  <a:pt x="117330" y="60708"/>
                </a:lnTo>
                <a:lnTo>
                  <a:pt x="72139" y="73966"/>
                </a:lnTo>
                <a:lnTo>
                  <a:pt x="50272" y="84960"/>
                </a:lnTo>
                <a:lnTo>
                  <a:pt x="39521" y="91184"/>
                </a:lnTo>
                <a:close/>
              </a:path>
              <a:path w="262255" h="333375">
                <a:moveTo>
                  <a:pt x="93945" y="333049"/>
                </a:moveTo>
                <a:lnTo>
                  <a:pt x="55881" y="326663"/>
                </a:lnTo>
                <a:lnTo>
                  <a:pt x="14577" y="293702"/>
                </a:lnTo>
                <a:lnTo>
                  <a:pt x="0" y="239925"/>
                </a:lnTo>
                <a:lnTo>
                  <a:pt x="668" y="227658"/>
                </a:lnTo>
                <a:lnTo>
                  <a:pt x="16804" y="185461"/>
                </a:lnTo>
                <a:lnTo>
                  <a:pt x="56650" y="154197"/>
                </a:lnTo>
                <a:lnTo>
                  <a:pt x="102692" y="137100"/>
                </a:lnTo>
                <a:lnTo>
                  <a:pt x="141485" y="128531"/>
                </a:lnTo>
                <a:lnTo>
                  <a:pt x="187242" y="122226"/>
                </a:lnTo>
                <a:lnTo>
                  <a:pt x="186811" y="114034"/>
                </a:lnTo>
                <a:lnTo>
                  <a:pt x="169425" y="72753"/>
                </a:lnTo>
                <a:lnTo>
                  <a:pt x="128932" y="60142"/>
                </a:lnTo>
                <a:lnTo>
                  <a:pt x="247252" y="60142"/>
                </a:lnTo>
                <a:lnTo>
                  <a:pt x="254381" y="78331"/>
                </a:lnTo>
                <a:lnTo>
                  <a:pt x="259908" y="105755"/>
                </a:lnTo>
                <a:lnTo>
                  <a:pt x="261751" y="137100"/>
                </a:lnTo>
                <a:lnTo>
                  <a:pt x="261751" y="168788"/>
                </a:lnTo>
                <a:lnTo>
                  <a:pt x="187242" y="168788"/>
                </a:lnTo>
                <a:lnTo>
                  <a:pt x="171693" y="170890"/>
                </a:lnTo>
                <a:lnTo>
                  <a:pt x="132819" y="179135"/>
                </a:lnTo>
                <a:lnTo>
                  <a:pt x="97184" y="193686"/>
                </a:lnTo>
                <a:lnTo>
                  <a:pt x="71916" y="226344"/>
                </a:lnTo>
                <a:lnTo>
                  <a:pt x="71916" y="234104"/>
                </a:lnTo>
                <a:lnTo>
                  <a:pt x="91799" y="269390"/>
                </a:lnTo>
                <a:lnTo>
                  <a:pt x="117917" y="274846"/>
                </a:lnTo>
                <a:lnTo>
                  <a:pt x="261751" y="274846"/>
                </a:lnTo>
                <a:lnTo>
                  <a:pt x="261751" y="290367"/>
                </a:lnTo>
                <a:lnTo>
                  <a:pt x="192426" y="290367"/>
                </a:lnTo>
                <a:lnTo>
                  <a:pt x="181553" y="299057"/>
                </a:lnTo>
                <a:lnTo>
                  <a:pt x="170316" y="307020"/>
                </a:lnTo>
                <a:lnTo>
                  <a:pt x="134337" y="326138"/>
                </a:lnTo>
                <a:lnTo>
                  <a:pt x="107936" y="332281"/>
                </a:lnTo>
                <a:lnTo>
                  <a:pt x="93945" y="333049"/>
                </a:lnTo>
                <a:close/>
              </a:path>
              <a:path w="262255" h="333375">
                <a:moveTo>
                  <a:pt x="261751" y="274846"/>
                </a:moveTo>
                <a:lnTo>
                  <a:pt x="117917" y="274846"/>
                </a:lnTo>
                <a:lnTo>
                  <a:pt x="127413" y="274281"/>
                </a:lnTo>
                <a:lnTo>
                  <a:pt x="136463" y="272583"/>
                </a:lnTo>
                <a:lnTo>
                  <a:pt x="178314" y="247847"/>
                </a:lnTo>
                <a:lnTo>
                  <a:pt x="187242" y="239925"/>
                </a:lnTo>
                <a:lnTo>
                  <a:pt x="187242" y="168788"/>
                </a:lnTo>
                <a:lnTo>
                  <a:pt x="261751" y="168788"/>
                </a:lnTo>
                <a:lnTo>
                  <a:pt x="261751" y="274846"/>
                </a:lnTo>
                <a:close/>
              </a:path>
              <a:path w="262255" h="333375">
                <a:moveTo>
                  <a:pt x="261751" y="325289"/>
                </a:moveTo>
                <a:lnTo>
                  <a:pt x="200200" y="325289"/>
                </a:lnTo>
                <a:lnTo>
                  <a:pt x="195017" y="290367"/>
                </a:lnTo>
                <a:lnTo>
                  <a:pt x="261751" y="290367"/>
                </a:lnTo>
                <a:lnTo>
                  <a:pt x="261751" y="325289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 descr=""/>
          <p:cNvSpPr/>
          <p:nvPr/>
        </p:nvSpPr>
        <p:spPr>
          <a:xfrm>
            <a:off x="1252501" y="1360712"/>
            <a:ext cx="257810" cy="333375"/>
          </a:xfrm>
          <a:custGeom>
            <a:avLst/>
            <a:gdLst/>
            <a:ahLst/>
            <a:cxnLst/>
            <a:rect l="l" t="t" r="r" b="b"/>
            <a:pathLst>
              <a:path w="257809" h="333375">
                <a:moveTo>
                  <a:pt x="153552" y="333049"/>
                </a:moveTo>
                <a:lnTo>
                  <a:pt x="107328" y="326865"/>
                </a:lnTo>
                <a:lnTo>
                  <a:pt x="66652" y="308475"/>
                </a:lnTo>
                <a:lnTo>
                  <a:pt x="34257" y="278444"/>
                </a:lnTo>
                <a:lnTo>
                  <a:pt x="11662" y="237338"/>
                </a:lnTo>
                <a:lnTo>
                  <a:pt x="728" y="186047"/>
                </a:lnTo>
                <a:lnTo>
                  <a:pt x="0" y="166848"/>
                </a:lnTo>
                <a:lnTo>
                  <a:pt x="809" y="147649"/>
                </a:lnTo>
                <a:lnTo>
                  <a:pt x="12957" y="96358"/>
                </a:lnTo>
                <a:lnTo>
                  <a:pt x="37497" y="55252"/>
                </a:lnTo>
                <a:lnTo>
                  <a:pt x="71673" y="25140"/>
                </a:lnTo>
                <a:lnTo>
                  <a:pt x="113402" y="6365"/>
                </a:lnTo>
                <a:lnTo>
                  <a:pt x="159383" y="0"/>
                </a:lnTo>
                <a:lnTo>
                  <a:pt x="174386" y="646"/>
                </a:lnTo>
                <a:lnTo>
                  <a:pt x="212835" y="10347"/>
                </a:lnTo>
                <a:lnTo>
                  <a:pt x="252680" y="35568"/>
                </a:lnTo>
                <a:lnTo>
                  <a:pt x="216398" y="84070"/>
                </a:lnTo>
                <a:lnTo>
                  <a:pt x="209939" y="78877"/>
                </a:lnTo>
                <a:lnTo>
                  <a:pt x="203521" y="74289"/>
                </a:lnTo>
                <a:lnTo>
                  <a:pt x="163270" y="60789"/>
                </a:lnTo>
                <a:lnTo>
                  <a:pt x="144765" y="62588"/>
                </a:lnTo>
                <a:lnTo>
                  <a:pt x="100424" y="89567"/>
                </a:lnTo>
                <a:lnTo>
                  <a:pt x="82445" y="123276"/>
                </a:lnTo>
                <a:lnTo>
                  <a:pt x="76452" y="166848"/>
                </a:lnTo>
                <a:lnTo>
                  <a:pt x="77930" y="189583"/>
                </a:lnTo>
                <a:lnTo>
                  <a:pt x="89754" y="227900"/>
                </a:lnTo>
                <a:lnTo>
                  <a:pt x="127231" y="265065"/>
                </a:lnTo>
                <a:lnTo>
                  <a:pt x="161326" y="272260"/>
                </a:lnTo>
                <a:lnTo>
                  <a:pt x="170579" y="271754"/>
                </a:lnTo>
                <a:lnTo>
                  <a:pt x="212430" y="255365"/>
                </a:lnTo>
                <a:lnTo>
                  <a:pt x="226764" y="245098"/>
                </a:lnTo>
                <a:lnTo>
                  <a:pt x="257216" y="294247"/>
                </a:lnTo>
                <a:lnTo>
                  <a:pt x="220832" y="317892"/>
                </a:lnTo>
                <a:lnTo>
                  <a:pt x="180682" y="330624"/>
                </a:lnTo>
                <a:lnTo>
                  <a:pt x="167137" y="332443"/>
                </a:lnTo>
                <a:lnTo>
                  <a:pt x="153552" y="333049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 descr=""/>
          <p:cNvSpPr/>
          <p:nvPr/>
        </p:nvSpPr>
        <p:spPr>
          <a:xfrm>
            <a:off x="1572552" y="1229435"/>
            <a:ext cx="619125" cy="596900"/>
          </a:xfrm>
          <a:custGeom>
            <a:avLst/>
            <a:gdLst/>
            <a:ahLst/>
            <a:cxnLst/>
            <a:rect l="l" t="t" r="r" b="b"/>
            <a:pathLst>
              <a:path w="619125" h="596900">
                <a:moveTo>
                  <a:pt x="285724" y="456577"/>
                </a:moveTo>
                <a:lnTo>
                  <a:pt x="165862" y="268389"/>
                </a:lnTo>
                <a:lnTo>
                  <a:pt x="274713" y="139039"/>
                </a:lnTo>
                <a:lnTo>
                  <a:pt x="193078" y="139039"/>
                </a:lnTo>
                <a:lnTo>
                  <a:pt x="75158" y="285191"/>
                </a:lnTo>
                <a:lnTo>
                  <a:pt x="73215" y="285191"/>
                </a:lnTo>
                <a:lnTo>
                  <a:pt x="73215" y="0"/>
                </a:lnTo>
                <a:lnTo>
                  <a:pt x="0" y="0"/>
                </a:lnTo>
                <a:lnTo>
                  <a:pt x="0" y="456577"/>
                </a:lnTo>
                <a:lnTo>
                  <a:pt x="73215" y="456577"/>
                </a:lnTo>
                <a:lnTo>
                  <a:pt x="73215" y="375729"/>
                </a:lnTo>
                <a:lnTo>
                  <a:pt x="123101" y="318820"/>
                </a:lnTo>
                <a:lnTo>
                  <a:pt x="204736" y="456577"/>
                </a:lnTo>
                <a:lnTo>
                  <a:pt x="285724" y="456577"/>
                </a:lnTo>
                <a:close/>
              </a:path>
              <a:path w="619125" h="596900">
                <a:moveTo>
                  <a:pt x="618744" y="485025"/>
                </a:moveTo>
                <a:lnTo>
                  <a:pt x="616927" y="466026"/>
                </a:lnTo>
                <a:lnTo>
                  <a:pt x="616864" y="465620"/>
                </a:lnTo>
                <a:lnTo>
                  <a:pt x="615327" y="461098"/>
                </a:lnTo>
                <a:lnTo>
                  <a:pt x="611378" y="449376"/>
                </a:lnTo>
                <a:lnTo>
                  <a:pt x="572770" y="417144"/>
                </a:lnTo>
                <a:lnTo>
                  <a:pt x="546836" y="410514"/>
                </a:lnTo>
                <a:lnTo>
                  <a:pt x="546836" y="497319"/>
                </a:lnTo>
                <a:lnTo>
                  <a:pt x="545350" y="507314"/>
                </a:lnTo>
                <a:lnTo>
                  <a:pt x="510413" y="539851"/>
                </a:lnTo>
                <a:lnTo>
                  <a:pt x="460667" y="548398"/>
                </a:lnTo>
                <a:lnTo>
                  <a:pt x="442582" y="547662"/>
                </a:lnTo>
                <a:lnTo>
                  <a:pt x="400735" y="536435"/>
                </a:lnTo>
                <a:lnTo>
                  <a:pt x="379031" y="503135"/>
                </a:lnTo>
                <a:lnTo>
                  <a:pt x="380568" y="491782"/>
                </a:lnTo>
                <a:lnTo>
                  <a:pt x="385178" y="480987"/>
                </a:lnTo>
                <a:lnTo>
                  <a:pt x="392874" y="470763"/>
                </a:lnTo>
                <a:lnTo>
                  <a:pt x="403644" y="461098"/>
                </a:lnTo>
                <a:lnTo>
                  <a:pt x="412915" y="463080"/>
                </a:lnTo>
                <a:lnTo>
                  <a:pt x="423240" y="464489"/>
                </a:lnTo>
                <a:lnTo>
                  <a:pt x="434619" y="465340"/>
                </a:lnTo>
                <a:lnTo>
                  <a:pt x="447052" y="465620"/>
                </a:lnTo>
                <a:lnTo>
                  <a:pt x="490461" y="465620"/>
                </a:lnTo>
                <a:lnTo>
                  <a:pt x="503275" y="466026"/>
                </a:lnTo>
                <a:lnTo>
                  <a:pt x="543191" y="481634"/>
                </a:lnTo>
                <a:lnTo>
                  <a:pt x="546836" y="497319"/>
                </a:lnTo>
                <a:lnTo>
                  <a:pt x="546836" y="410514"/>
                </a:lnTo>
                <a:lnTo>
                  <a:pt x="529196" y="407924"/>
                </a:lnTo>
                <a:lnTo>
                  <a:pt x="502132" y="406781"/>
                </a:lnTo>
                <a:lnTo>
                  <a:pt x="445757" y="406781"/>
                </a:lnTo>
                <a:lnTo>
                  <a:pt x="432295" y="406285"/>
                </a:lnTo>
                <a:lnTo>
                  <a:pt x="393928" y="386727"/>
                </a:lnTo>
                <a:lnTo>
                  <a:pt x="393928" y="370344"/>
                </a:lnTo>
                <a:lnTo>
                  <a:pt x="395325" y="364528"/>
                </a:lnTo>
                <a:lnTo>
                  <a:pt x="400951" y="355904"/>
                </a:lnTo>
                <a:lnTo>
                  <a:pt x="404723" y="351586"/>
                </a:lnTo>
                <a:lnTo>
                  <a:pt x="409473" y="347281"/>
                </a:lnTo>
                <a:lnTo>
                  <a:pt x="416826" y="350304"/>
                </a:lnTo>
                <a:lnTo>
                  <a:pt x="424167" y="352450"/>
                </a:lnTo>
                <a:lnTo>
                  <a:pt x="438848" y="355041"/>
                </a:lnTo>
                <a:lnTo>
                  <a:pt x="445973" y="355688"/>
                </a:lnTo>
                <a:lnTo>
                  <a:pt x="452882" y="355688"/>
                </a:lnTo>
                <a:lnTo>
                  <a:pt x="500189" y="348576"/>
                </a:lnTo>
                <a:lnTo>
                  <a:pt x="503656" y="347281"/>
                </a:lnTo>
                <a:lnTo>
                  <a:pt x="510832" y="344614"/>
                </a:lnTo>
                <a:lnTo>
                  <a:pt x="546087" y="320687"/>
                </a:lnTo>
                <a:lnTo>
                  <a:pt x="568109" y="283819"/>
                </a:lnTo>
                <a:lnTo>
                  <a:pt x="573392" y="247688"/>
                </a:lnTo>
                <a:lnTo>
                  <a:pt x="573074" y="239458"/>
                </a:lnTo>
                <a:lnTo>
                  <a:pt x="558990" y="198869"/>
                </a:lnTo>
                <a:lnTo>
                  <a:pt x="555256" y="194017"/>
                </a:lnTo>
                <a:lnTo>
                  <a:pt x="613562" y="194017"/>
                </a:lnTo>
                <a:lnTo>
                  <a:pt x="613562" y="182372"/>
                </a:lnTo>
                <a:lnTo>
                  <a:pt x="613562" y="139039"/>
                </a:lnTo>
                <a:lnTo>
                  <a:pt x="507961" y="139039"/>
                </a:lnTo>
                <a:lnTo>
                  <a:pt x="507961" y="245097"/>
                </a:lnTo>
                <a:lnTo>
                  <a:pt x="506945" y="259715"/>
                </a:lnTo>
                <a:lnTo>
                  <a:pt x="483260" y="299847"/>
                </a:lnTo>
                <a:lnTo>
                  <a:pt x="452882" y="309130"/>
                </a:lnTo>
                <a:lnTo>
                  <a:pt x="441667" y="308089"/>
                </a:lnTo>
                <a:lnTo>
                  <a:pt x="406273" y="283476"/>
                </a:lnTo>
                <a:lnTo>
                  <a:pt x="397167" y="245097"/>
                </a:lnTo>
                <a:lnTo>
                  <a:pt x="398183" y="230797"/>
                </a:lnTo>
                <a:lnTo>
                  <a:pt x="421906" y="191465"/>
                </a:lnTo>
                <a:lnTo>
                  <a:pt x="464083" y="183400"/>
                </a:lnTo>
                <a:lnTo>
                  <a:pt x="499033" y="207937"/>
                </a:lnTo>
                <a:lnTo>
                  <a:pt x="507961" y="245097"/>
                </a:lnTo>
                <a:lnTo>
                  <a:pt x="507961" y="139039"/>
                </a:lnTo>
                <a:lnTo>
                  <a:pt x="499541" y="139039"/>
                </a:lnTo>
                <a:lnTo>
                  <a:pt x="493052" y="136893"/>
                </a:lnTo>
                <a:lnTo>
                  <a:pt x="485825" y="135051"/>
                </a:lnTo>
                <a:lnTo>
                  <a:pt x="469836" y="132041"/>
                </a:lnTo>
                <a:lnTo>
                  <a:pt x="461530" y="131279"/>
                </a:lnTo>
                <a:lnTo>
                  <a:pt x="452882" y="131279"/>
                </a:lnTo>
                <a:lnTo>
                  <a:pt x="404939" y="138722"/>
                </a:lnTo>
                <a:lnTo>
                  <a:pt x="365099" y="160705"/>
                </a:lnTo>
                <a:lnTo>
                  <a:pt x="337566" y="196596"/>
                </a:lnTo>
                <a:lnTo>
                  <a:pt x="327190" y="245097"/>
                </a:lnTo>
                <a:lnTo>
                  <a:pt x="327990" y="258902"/>
                </a:lnTo>
                <a:lnTo>
                  <a:pt x="339826" y="295224"/>
                </a:lnTo>
                <a:lnTo>
                  <a:pt x="368655" y="329171"/>
                </a:lnTo>
                <a:lnTo>
                  <a:pt x="368655" y="331762"/>
                </a:lnTo>
                <a:lnTo>
                  <a:pt x="339686" y="364477"/>
                </a:lnTo>
                <a:lnTo>
                  <a:pt x="333667" y="390613"/>
                </a:lnTo>
                <a:lnTo>
                  <a:pt x="334175" y="399910"/>
                </a:lnTo>
                <a:lnTo>
                  <a:pt x="350926" y="434581"/>
                </a:lnTo>
                <a:lnTo>
                  <a:pt x="362178" y="443636"/>
                </a:lnTo>
                <a:lnTo>
                  <a:pt x="362178" y="446227"/>
                </a:lnTo>
                <a:lnTo>
                  <a:pt x="328485" y="476948"/>
                </a:lnTo>
                <a:lnTo>
                  <a:pt x="316890" y="513219"/>
                </a:lnTo>
                <a:lnTo>
                  <a:pt x="316979" y="516636"/>
                </a:lnTo>
                <a:lnTo>
                  <a:pt x="332359" y="557784"/>
                </a:lnTo>
                <a:lnTo>
                  <a:pt x="363575" y="581063"/>
                </a:lnTo>
                <a:lnTo>
                  <a:pt x="408609" y="593991"/>
                </a:lnTo>
                <a:lnTo>
                  <a:pt x="448995" y="596900"/>
                </a:lnTo>
                <a:lnTo>
                  <a:pt x="467969" y="596366"/>
                </a:lnTo>
                <a:lnTo>
                  <a:pt x="519290" y="588175"/>
                </a:lnTo>
                <a:lnTo>
                  <a:pt x="561149" y="571627"/>
                </a:lnTo>
                <a:lnTo>
                  <a:pt x="592099" y="548398"/>
                </a:lnTo>
                <a:lnTo>
                  <a:pt x="592264" y="548246"/>
                </a:lnTo>
                <a:lnTo>
                  <a:pt x="615746" y="507657"/>
                </a:lnTo>
                <a:lnTo>
                  <a:pt x="617994" y="496506"/>
                </a:lnTo>
                <a:lnTo>
                  <a:pt x="618744" y="485025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 descr=""/>
          <p:cNvSpPr/>
          <p:nvPr/>
        </p:nvSpPr>
        <p:spPr>
          <a:xfrm>
            <a:off x="2247671" y="1360715"/>
            <a:ext cx="523875" cy="333375"/>
          </a:xfrm>
          <a:custGeom>
            <a:avLst/>
            <a:gdLst/>
            <a:ahLst/>
            <a:cxnLst/>
            <a:rect l="l" t="t" r="r" b="b"/>
            <a:pathLst>
              <a:path w="523875" h="333375">
                <a:moveTo>
                  <a:pt x="195668" y="6464"/>
                </a:moveTo>
                <a:lnTo>
                  <a:pt x="188290" y="3644"/>
                </a:lnTo>
                <a:lnTo>
                  <a:pt x="179793" y="1625"/>
                </a:lnTo>
                <a:lnTo>
                  <a:pt x="170154" y="406"/>
                </a:lnTo>
                <a:lnTo>
                  <a:pt x="159385" y="0"/>
                </a:lnTo>
                <a:lnTo>
                  <a:pt x="146824" y="1028"/>
                </a:lnTo>
                <a:lnTo>
                  <a:pt x="110134" y="16497"/>
                </a:lnTo>
                <a:lnTo>
                  <a:pt x="78193" y="49415"/>
                </a:lnTo>
                <a:lnTo>
                  <a:pt x="69316" y="64020"/>
                </a:lnTo>
                <a:lnTo>
                  <a:pt x="66725" y="64020"/>
                </a:lnTo>
                <a:lnTo>
                  <a:pt x="61544" y="7759"/>
                </a:lnTo>
                <a:lnTo>
                  <a:pt x="0" y="7759"/>
                </a:lnTo>
                <a:lnTo>
                  <a:pt x="0" y="325297"/>
                </a:lnTo>
                <a:lnTo>
                  <a:pt x="74510" y="325297"/>
                </a:lnTo>
                <a:lnTo>
                  <a:pt x="74510" y="131279"/>
                </a:lnTo>
                <a:lnTo>
                  <a:pt x="82321" y="114528"/>
                </a:lnTo>
                <a:lnTo>
                  <a:pt x="110134" y="80518"/>
                </a:lnTo>
                <a:lnTo>
                  <a:pt x="149656" y="65963"/>
                </a:lnTo>
                <a:lnTo>
                  <a:pt x="156578" y="65963"/>
                </a:lnTo>
                <a:lnTo>
                  <a:pt x="162407" y="66395"/>
                </a:lnTo>
                <a:lnTo>
                  <a:pt x="171907" y="68122"/>
                </a:lnTo>
                <a:lnTo>
                  <a:pt x="177088" y="69418"/>
                </a:lnTo>
                <a:lnTo>
                  <a:pt x="182702" y="71145"/>
                </a:lnTo>
                <a:lnTo>
                  <a:pt x="195668" y="6464"/>
                </a:lnTo>
                <a:close/>
              </a:path>
              <a:path w="523875" h="333375">
                <a:moveTo>
                  <a:pt x="523494" y="166852"/>
                </a:moveTo>
                <a:lnTo>
                  <a:pt x="516394" y="112407"/>
                </a:lnTo>
                <a:lnTo>
                  <a:pt x="496201" y="67741"/>
                </a:lnTo>
                <a:lnTo>
                  <a:pt x="466712" y="33934"/>
                </a:lnTo>
                <a:lnTo>
                  <a:pt x="447052" y="20320"/>
                </a:lnTo>
                <a:lnTo>
                  <a:pt x="447052" y="166852"/>
                </a:lnTo>
                <a:lnTo>
                  <a:pt x="445795" y="189585"/>
                </a:lnTo>
                <a:lnTo>
                  <a:pt x="435749" y="227901"/>
                </a:lnTo>
                <a:lnTo>
                  <a:pt x="403148" y="265074"/>
                </a:lnTo>
                <a:lnTo>
                  <a:pt x="371894" y="272262"/>
                </a:lnTo>
                <a:lnTo>
                  <a:pt x="355346" y="270459"/>
                </a:lnTo>
                <a:lnTo>
                  <a:pt x="317144" y="243484"/>
                </a:lnTo>
                <a:lnTo>
                  <a:pt x="298615" y="189585"/>
                </a:lnTo>
                <a:lnTo>
                  <a:pt x="297383" y="166852"/>
                </a:lnTo>
                <a:lnTo>
                  <a:pt x="298615" y="143827"/>
                </a:lnTo>
                <a:lnTo>
                  <a:pt x="308495" y="105194"/>
                </a:lnTo>
                <a:lnTo>
                  <a:pt x="340715" y="67983"/>
                </a:lnTo>
                <a:lnTo>
                  <a:pt x="371894" y="60794"/>
                </a:lnTo>
                <a:lnTo>
                  <a:pt x="388454" y="62585"/>
                </a:lnTo>
                <a:lnTo>
                  <a:pt x="426961" y="89573"/>
                </a:lnTo>
                <a:lnTo>
                  <a:pt x="445795" y="143827"/>
                </a:lnTo>
                <a:lnTo>
                  <a:pt x="447052" y="166852"/>
                </a:lnTo>
                <a:lnTo>
                  <a:pt x="447052" y="20320"/>
                </a:lnTo>
                <a:lnTo>
                  <a:pt x="401129" y="2832"/>
                </a:lnTo>
                <a:lnTo>
                  <a:pt x="371894" y="0"/>
                </a:lnTo>
                <a:lnTo>
                  <a:pt x="357149" y="711"/>
                </a:lnTo>
                <a:lnTo>
                  <a:pt x="314871" y="11315"/>
                </a:lnTo>
                <a:lnTo>
                  <a:pt x="277520" y="33934"/>
                </a:lnTo>
                <a:lnTo>
                  <a:pt x="247738" y="67741"/>
                </a:lnTo>
                <a:lnTo>
                  <a:pt x="227850" y="112407"/>
                </a:lnTo>
                <a:lnTo>
                  <a:pt x="220929" y="166852"/>
                </a:lnTo>
                <a:lnTo>
                  <a:pt x="221703" y="186055"/>
                </a:lnTo>
                <a:lnTo>
                  <a:pt x="233235" y="237337"/>
                </a:lnTo>
                <a:lnTo>
                  <a:pt x="256628" y="278447"/>
                </a:lnTo>
                <a:lnTo>
                  <a:pt x="289204" y="308483"/>
                </a:lnTo>
                <a:lnTo>
                  <a:pt x="328637" y="326872"/>
                </a:lnTo>
                <a:lnTo>
                  <a:pt x="371894" y="333057"/>
                </a:lnTo>
                <a:lnTo>
                  <a:pt x="386651" y="332371"/>
                </a:lnTo>
                <a:lnTo>
                  <a:pt x="429234" y="322059"/>
                </a:lnTo>
                <a:lnTo>
                  <a:pt x="466712" y="299745"/>
                </a:lnTo>
                <a:lnTo>
                  <a:pt x="496201" y="265963"/>
                </a:lnTo>
                <a:lnTo>
                  <a:pt x="516394" y="221297"/>
                </a:lnTo>
                <a:lnTo>
                  <a:pt x="522706" y="186055"/>
                </a:lnTo>
                <a:lnTo>
                  <a:pt x="523494" y="166852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 descr=""/>
          <p:cNvSpPr/>
          <p:nvPr/>
        </p:nvSpPr>
        <p:spPr>
          <a:xfrm>
            <a:off x="2841798" y="1368473"/>
            <a:ext cx="269240" cy="325755"/>
          </a:xfrm>
          <a:custGeom>
            <a:avLst/>
            <a:gdLst/>
            <a:ahLst/>
            <a:cxnLst/>
            <a:rect l="l" t="t" r="r" b="b"/>
            <a:pathLst>
              <a:path w="269239" h="325755">
                <a:moveTo>
                  <a:pt x="97832" y="325289"/>
                </a:moveTo>
                <a:lnTo>
                  <a:pt x="53613" y="317124"/>
                </a:lnTo>
                <a:lnTo>
                  <a:pt x="23324" y="292631"/>
                </a:lnTo>
                <a:lnTo>
                  <a:pt x="5831" y="252939"/>
                </a:lnTo>
                <a:lnTo>
                  <a:pt x="0" y="199183"/>
                </a:lnTo>
                <a:lnTo>
                  <a:pt x="0" y="0"/>
                </a:lnTo>
                <a:lnTo>
                  <a:pt x="74508" y="0"/>
                </a:lnTo>
                <a:lnTo>
                  <a:pt x="74508" y="189482"/>
                </a:lnTo>
                <a:lnTo>
                  <a:pt x="75237" y="207751"/>
                </a:lnTo>
                <a:lnTo>
                  <a:pt x="86170" y="245098"/>
                </a:lnTo>
                <a:lnTo>
                  <a:pt x="123748" y="261266"/>
                </a:lnTo>
                <a:lnTo>
                  <a:pt x="133811" y="260619"/>
                </a:lnTo>
                <a:lnTo>
                  <a:pt x="176795" y="237338"/>
                </a:lnTo>
                <a:lnTo>
                  <a:pt x="194369" y="217290"/>
                </a:lnTo>
                <a:lnTo>
                  <a:pt x="194369" y="0"/>
                </a:lnTo>
                <a:lnTo>
                  <a:pt x="268878" y="0"/>
                </a:lnTo>
                <a:lnTo>
                  <a:pt x="268878" y="317528"/>
                </a:lnTo>
                <a:lnTo>
                  <a:pt x="207975" y="317528"/>
                </a:lnTo>
                <a:lnTo>
                  <a:pt x="202144" y="270966"/>
                </a:lnTo>
                <a:lnTo>
                  <a:pt x="200200" y="270966"/>
                </a:lnTo>
                <a:lnTo>
                  <a:pt x="167097" y="302371"/>
                </a:lnTo>
                <a:lnTo>
                  <a:pt x="128689" y="321570"/>
                </a:lnTo>
                <a:lnTo>
                  <a:pt x="113807" y="324359"/>
                </a:lnTo>
                <a:lnTo>
                  <a:pt x="97832" y="325289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 descr=""/>
          <p:cNvSpPr/>
          <p:nvPr/>
        </p:nvSpPr>
        <p:spPr>
          <a:xfrm>
            <a:off x="3205270" y="1360712"/>
            <a:ext cx="271780" cy="325755"/>
          </a:xfrm>
          <a:custGeom>
            <a:avLst/>
            <a:gdLst/>
            <a:ahLst/>
            <a:cxnLst/>
            <a:rect l="l" t="t" r="r" b="b"/>
            <a:pathLst>
              <a:path w="271779" h="325755">
                <a:moveTo>
                  <a:pt x="271469" y="325289"/>
                </a:moveTo>
                <a:lnTo>
                  <a:pt x="196961" y="325289"/>
                </a:lnTo>
                <a:lnTo>
                  <a:pt x="196961" y="135806"/>
                </a:lnTo>
                <a:lnTo>
                  <a:pt x="196232" y="117537"/>
                </a:lnTo>
                <a:lnTo>
                  <a:pt x="185299" y="80190"/>
                </a:lnTo>
                <a:lnTo>
                  <a:pt x="147073" y="64023"/>
                </a:lnTo>
                <a:lnTo>
                  <a:pt x="137010" y="64649"/>
                </a:lnTo>
                <a:lnTo>
                  <a:pt x="93540" y="86415"/>
                </a:lnTo>
                <a:lnTo>
                  <a:pt x="74508" y="103471"/>
                </a:lnTo>
                <a:lnTo>
                  <a:pt x="74508" y="325289"/>
                </a:lnTo>
                <a:lnTo>
                  <a:pt x="0" y="325289"/>
                </a:lnTo>
                <a:lnTo>
                  <a:pt x="0" y="7760"/>
                </a:lnTo>
                <a:lnTo>
                  <a:pt x="61550" y="7760"/>
                </a:lnTo>
                <a:lnTo>
                  <a:pt x="66733" y="50442"/>
                </a:lnTo>
                <a:lnTo>
                  <a:pt x="69325" y="50442"/>
                </a:lnTo>
                <a:lnTo>
                  <a:pt x="103400" y="22674"/>
                </a:lnTo>
                <a:lnTo>
                  <a:pt x="142618" y="3718"/>
                </a:lnTo>
                <a:lnTo>
                  <a:pt x="173637" y="0"/>
                </a:lnTo>
                <a:lnTo>
                  <a:pt x="197487" y="2041"/>
                </a:lnTo>
                <a:lnTo>
                  <a:pt x="234742" y="18370"/>
                </a:lnTo>
                <a:lnTo>
                  <a:pt x="258349" y="50745"/>
                </a:lnTo>
                <a:lnTo>
                  <a:pt x="270012" y="97469"/>
                </a:lnTo>
                <a:lnTo>
                  <a:pt x="271469" y="126106"/>
                </a:lnTo>
                <a:lnTo>
                  <a:pt x="271469" y="325289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 descr=""/>
          <p:cNvSpPr/>
          <p:nvPr/>
        </p:nvSpPr>
        <p:spPr>
          <a:xfrm>
            <a:off x="3548657" y="1229433"/>
            <a:ext cx="290830" cy="464820"/>
          </a:xfrm>
          <a:custGeom>
            <a:avLst/>
            <a:gdLst/>
            <a:ahLst/>
            <a:cxnLst/>
            <a:rect l="l" t="t" r="r" b="b"/>
            <a:pathLst>
              <a:path w="290829" h="464819">
                <a:moveTo>
                  <a:pt x="290258" y="166201"/>
                </a:moveTo>
                <a:lnTo>
                  <a:pt x="218342" y="166201"/>
                </a:lnTo>
                <a:lnTo>
                  <a:pt x="215750" y="115112"/>
                </a:lnTo>
                <a:lnTo>
                  <a:pt x="215750" y="0"/>
                </a:lnTo>
                <a:lnTo>
                  <a:pt x="290258" y="0"/>
                </a:lnTo>
                <a:lnTo>
                  <a:pt x="290258" y="166201"/>
                </a:lnTo>
                <a:close/>
              </a:path>
              <a:path w="290829" h="464819">
                <a:moveTo>
                  <a:pt x="130875" y="464329"/>
                </a:moveTo>
                <a:lnTo>
                  <a:pt x="76857" y="453416"/>
                </a:lnTo>
                <a:lnTo>
                  <a:pt x="35310" y="420677"/>
                </a:lnTo>
                <a:lnTo>
                  <a:pt x="8827" y="368213"/>
                </a:lnTo>
                <a:lnTo>
                  <a:pt x="0" y="298128"/>
                </a:lnTo>
                <a:lnTo>
                  <a:pt x="708" y="279212"/>
                </a:lnTo>
                <a:lnTo>
                  <a:pt x="11338" y="228284"/>
                </a:lnTo>
                <a:lnTo>
                  <a:pt x="32536" y="187178"/>
                </a:lnTo>
                <a:lnTo>
                  <a:pt x="61631" y="156986"/>
                </a:lnTo>
                <a:lnTo>
                  <a:pt x="96800" y="137827"/>
                </a:lnTo>
                <a:lnTo>
                  <a:pt x="134763" y="131279"/>
                </a:lnTo>
                <a:lnTo>
                  <a:pt x="147842" y="131865"/>
                </a:lnTo>
                <a:lnTo>
                  <a:pt x="190158" y="145769"/>
                </a:lnTo>
                <a:lnTo>
                  <a:pt x="218342" y="166201"/>
                </a:lnTo>
                <a:lnTo>
                  <a:pt x="290258" y="166201"/>
                </a:lnTo>
                <a:lnTo>
                  <a:pt x="290258" y="192716"/>
                </a:lnTo>
                <a:lnTo>
                  <a:pt x="150960" y="192716"/>
                </a:lnTo>
                <a:lnTo>
                  <a:pt x="136018" y="194413"/>
                </a:lnTo>
                <a:lnTo>
                  <a:pt x="98480" y="219877"/>
                </a:lnTo>
                <a:lnTo>
                  <a:pt x="78436" y="273715"/>
                </a:lnTo>
                <a:lnTo>
                  <a:pt x="77100" y="297481"/>
                </a:lnTo>
                <a:lnTo>
                  <a:pt x="78254" y="321793"/>
                </a:lnTo>
                <a:lnTo>
                  <a:pt x="87486" y="361080"/>
                </a:lnTo>
                <a:lnTo>
                  <a:pt x="118160" y="396183"/>
                </a:lnTo>
                <a:lnTo>
                  <a:pt x="149016" y="402893"/>
                </a:lnTo>
                <a:lnTo>
                  <a:pt x="290258" y="402893"/>
                </a:lnTo>
                <a:lnTo>
                  <a:pt x="290258" y="422294"/>
                </a:lnTo>
                <a:lnTo>
                  <a:pt x="220933" y="422294"/>
                </a:lnTo>
                <a:lnTo>
                  <a:pt x="211822" y="430701"/>
                </a:lnTo>
                <a:lnTo>
                  <a:pt x="201982" y="438461"/>
                </a:lnTo>
                <a:lnTo>
                  <a:pt x="168291" y="457417"/>
                </a:lnTo>
                <a:lnTo>
                  <a:pt x="143671" y="463561"/>
                </a:lnTo>
                <a:lnTo>
                  <a:pt x="130875" y="464329"/>
                </a:lnTo>
                <a:close/>
              </a:path>
              <a:path w="290829" h="464819">
                <a:moveTo>
                  <a:pt x="290258" y="402893"/>
                </a:moveTo>
                <a:lnTo>
                  <a:pt x="149016" y="402893"/>
                </a:lnTo>
                <a:lnTo>
                  <a:pt x="166550" y="400670"/>
                </a:lnTo>
                <a:lnTo>
                  <a:pt x="183517" y="394001"/>
                </a:lnTo>
                <a:lnTo>
                  <a:pt x="199917" y="382885"/>
                </a:lnTo>
                <a:lnTo>
                  <a:pt x="215750" y="367324"/>
                </a:lnTo>
                <a:lnTo>
                  <a:pt x="215750" y="219230"/>
                </a:lnTo>
                <a:lnTo>
                  <a:pt x="183031" y="198536"/>
                </a:lnTo>
                <a:lnTo>
                  <a:pt x="150960" y="192716"/>
                </a:lnTo>
                <a:lnTo>
                  <a:pt x="290258" y="192716"/>
                </a:lnTo>
                <a:lnTo>
                  <a:pt x="290258" y="402893"/>
                </a:lnTo>
                <a:close/>
              </a:path>
              <a:path w="290829" h="464819">
                <a:moveTo>
                  <a:pt x="290258" y="456569"/>
                </a:moveTo>
                <a:lnTo>
                  <a:pt x="228708" y="456569"/>
                </a:lnTo>
                <a:lnTo>
                  <a:pt x="223525" y="422294"/>
                </a:lnTo>
                <a:lnTo>
                  <a:pt x="290258" y="422294"/>
                </a:lnTo>
                <a:lnTo>
                  <a:pt x="290258" y="456569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3" name="object 33" descr=""/>
          <p:cNvGrpSpPr/>
          <p:nvPr/>
        </p:nvGrpSpPr>
        <p:grpSpPr>
          <a:xfrm>
            <a:off x="511509" y="2624791"/>
            <a:ext cx="1203960" cy="188595"/>
            <a:chOff x="511509" y="2624791"/>
            <a:chExt cx="1203960" cy="188595"/>
          </a:xfrm>
        </p:grpSpPr>
        <p:pic>
          <p:nvPicPr>
            <p:cNvPr id="34" name="object 34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11509" y="2638047"/>
              <a:ext cx="254532" cy="174990"/>
            </a:xfrm>
            <a:prstGeom prst="rect">
              <a:avLst/>
            </a:prstGeom>
          </p:spPr>
        </p:pic>
        <p:pic>
          <p:nvPicPr>
            <p:cNvPr id="35" name="object 35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86096" y="2678014"/>
              <a:ext cx="102070" cy="135023"/>
            </a:xfrm>
            <a:prstGeom prst="rect">
              <a:avLst/>
            </a:prstGeom>
          </p:spPr>
        </p:pic>
        <p:pic>
          <p:nvPicPr>
            <p:cNvPr id="36" name="object 36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13105" y="2624791"/>
              <a:ext cx="107726" cy="185100"/>
            </a:xfrm>
            <a:prstGeom prst="rect">
              <a:avLst/>
            </a:prstGeom>
          </p:spPr>
        </p:pic>
        <p:sp>
          <p:nvSpPr>
            <p:cNvPr id="37" name="object 37" descr=""/>
            <p:cNvSpPr/>
            <p:nvPr/>
          </p:nvSpPr>
          <p:spPr>
            <a:xfrm>
              <a:off x="1048599" y="2732810"/>
              <a:ext cx="61594" cy="22225"/>
            </a:xfrm>
            <a:custGeom>
              <a:avLst/>
              <a:gdLst/>
              <a:ahLst/>
              <a:cxnLst/>
              <a:rect l="l" t="t" r="r" b="b"/>
              <a:pathLst>
                <a:path w="61594" h="22225">
                  <a:moveTo>
                    <a:pt x="61190" y="22023"/>
                  </a:moveTo>
                  <a:lnTo>
                    <a:pt x="0" y="22023"/>
                  </a:lnTo>
                  <a:lnTo>
                    <a:pt x="0" y="0"/>
                  </a:lnTo>
                  <a:lnTo>
                    <a:pt x="61190" y="0"/>
                  </a:lnTo>
                  <a:lnTo>
                    <a:pt x="61190" y="22023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41927" y="2638424"/>
              <a:ext cx="125980" cy="171466"/>
            </a:xfrm>
            <a:prstGeom prst="rect">
              <a:avLst/>
            </a:prstGeom>
          </p:spPr>
        </p:pic>
        <p:pic>
          <p:nvPicPr>
            <p:cNvPr id="39" name="object 39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299789" y="2678014"/>
              <a:ext cx="415222" cy="135023"/>
            </a:xfrm>
            <a:prstGeom prst="rect">
              <a:avLst/>
            </a:prstGeom>
          </p:spPr>
        </p:pic>
      </p:grpSp>
      <p:grpSp>
        <p:nvGrpSpPr>
          <p:cNvPr id="40" name="object 40" descr=""/>
          <p:cNvGrpSpPr/>
          <p:nvPr/>
        </p:nvGrpSpPr>
        <p:grpSpPr>
          <a:xfrm>
            <a:off x="1795485" y="2621645"/>
            <a:ext cx="1303020" cy="191770"/>
            <a:chOff x="1795485" y="2621645"/>
            <a:chExt cx="1303020" cy="191770"/>
          </a:xfrm>
        </p:grpSpPr>
        <p:sp>
          <p:nvSpPr>
            <p:cNvPr id="41" name="object 41" descr=""/>
            <p:cNvSpPr/>
            <p:nvPr/>
          </p:nvSpPr>
          <p:spPr>
            <a:xfrm>
              <a:off x="1795485" y="2638424"/>
              <a:ext cx="29845" cy="172085"/>
            </a:xfrm>
            <a:custGeom>
              <a:avLst/>
              <a:gdLst/>
              <a:ahLst/>
              <a:cxnLst/>
              <a:rect l="l" t="t" r="r" b="b"/>
              <a:pathLst>
                <a:path w="29844" h="172085">
                  <a:moveTo>
                    <a:pt x="29824" y="171466"/>
                  </a:moveTo>
                  <a:lnTo>
                    <a:pt x="0" y="171466"/>
                  </a:lnTo>
                  <a:lnTo>
                    <a:pt x="0" y="0"/>
                  </a:lnTo>
                  <a:lnTo>
                    <a:pt x="29824" y="0"/>
                  </a:lnTo>
                  <a:lnTo>
                    <a:pt x="29824" y="171466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2" name="object 42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865417" y="2678014"/>
              <a:ext cx="107726" cy="131877"/>
            </a:xfrm>
            <a:prstGeom prst="rect">
              <a:avLst/>
            </a:prstGeom>
          </p:spPr>
        </p:pic>
        <p:pic>
          <p:nvPicPr>
            <p:cNvPr id="43" name="object 43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997568" y="2621645"/>
              <a:ext cx="137807" cy="191392"/>
            </a:xfrm>
            <a:prstGeom prst="rect">
              <a:avLst/>
            </a:prstGeom>
          </p:spPr>
        </p:pic>
        <p:pic>
          <p:nvPicPr>
            <p:cNvPr id="44" name="object 44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159287" y="2681160"/>
              <a:ext cx="106698" cy="131877"/>
            </a:xfrm>
            <a:prstGeom prst="rect">
              <a:avLst/>
            </a:prstGeom>
          </p:spPr>
        </p:pic>
        <p:pic>
          <p:nvPicPr>
            <p:cNvPr id="45" name="object 45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295295" y="2678014"/>
              <a:ext cx="110297" cy="135023"/>
            </a:xfrm>
            <a:prstGeom prst="rect">
              <a:avLst/>
            </a:prstGeom>
          </p:spPr>
        </p:pic>
        <p:pic>
          <p:nvPicPr>
            <p:cNvPr id="46" name="object 46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433873" y="2678014"/>
              <a:ext cx="107726" cy="131877"/>
            </a:xfrm>
            <a:prstGeom prst="rect">
              <a:avLst/>
            </a:prstGeom>
          </p:spPr>
        </p:pic>
        <p:pic>
          <p:nvPicPr>
            <p:cNvPr id="47" name="object 47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569624" y="2678014"/>
              <a:ext cx="229079" cy="135023"/>
            </a:xfrm>
            <a:prstGeom prst="rect">
              <a:avLst/>
            </a:prstGeom>
          </p:spPr>
        </p:pic>
        <p:pic>
          <p:nvPicPr>
            <p:cNvPr id="48" name="object 48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826985" y="2624267"/>
              <a:ext cx="129066" cy="185624"/>
            </a:xfrm>
            <a:prstGeom prst="rect">
              <a:avLst/>
            </a:prstGeom>
          </p:spPr>
        </p:pic>
        <p:pic>
          <p:nvPicPr>
            <p:cNvPr id="49" name="object 49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990246" y="2678014"/>
              <a:ext cx="107726" cy="131877"/>
            </a:xfrm>
            <a:prstGeom prst="rect">
              <a:avLst/>
            </a:prstGeom>
          </p:spPr>
        </p:pic>
      </p:grpSp>
      <p:sp>
        <p:nvSpPr>
          <p:cNvPr id="50" name="object 50" descr=""/>
          <p:cNvSpPr/>
          <p:nvPr/>
        </p:nvSpPr>
        <p:spPr>
          <a:xfrm>
            <a:off x="3177675" y="2732810"/>
            <a:ext cx="61594" cy="22225"/>
          </a:xfrm>
          <a:custGeom>
            <a:avLst/>
            <a:gdLst/>
            <a:ahLst/>
            <a:cxnLst/>
            <a:rect l="l" t="t" r="r" b="b"/>
            <a:pathLst>
              <a:path w="61594" h="22225">
                <a:moveTo>
                  <a:pt x="61190" y="22023"/>
                </a:moveTo>
                <a:lnTo>
                  <a:pt x="0" y="22023"/>
                </a:lnTo>
                <a:lnTo>
                  <a:pt x="0" y="0"/>
                </a:lnTo>
                <a:lnTo>
                  <a:pt x="61190" y="0"/>
                </a:lnTo>
                <a:lnTo>
                  <a:pt x="61190" y="22023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1" name="object 51" descr=""/>
          <p:cNvGrpSpPr/>
          <p:nvPr/>
        </p:nvGrpSpPr>
        <p:grpSpPr>
          <a:xfrm>
            <a:off x="3322424" y="2624266"/>
            <a:ext cx="927735" cy="189230"/>
            <a:chOff x="3322424" y="2624266"/>
            <a:chExt cx="927735" cy="189230"/>
          </a:xfrm>
        </p:grpSpPr>
        <p:sp>
          <p:nvSpPr>
            <p:cNvPr id="52" name="object 52" descr=""/>
            <p:cNvSpPr/>
            <p:nvPr/>
          </p:nvSpPr>
          <p:spPr>
            <a:xfrm>
              <a:off x="3322421" y="2624276"/>
              <a:ext cx="160020" cy="186055"/>
            </a:xfrm>
            <a:custGeom>
              <a:avLst/>
              <a:gdLst/>
              <a:ahLst/>
              <a:cxnLst/>
              <a:rect l="l" t="t" r="r" b="b"/>
              <a:pathLst>
                <a:path w="160020" h="186055">
                  <a:moveTo>
                    <a:pt x="99758" y="159969"/>
                  </a:moveTo>
                  <a:lnTo>
                    <a:pt x="29819" y="159969"/>
                  </a:lnTo>
                  <a:lnTo>
                    <a:pt x="29819" y="13779"/>
                  </a:lnTo>
                  <a:lnTo>
                    <a:pt x="0" y="13779"/>
                  </a:lnTo>
                  <a:lnTo>
                    <a:pt x="0" y="159969"/>
                  </a:lnTo>
                  <a:lnTo>
                    <a:pt x="0" y="185623"/>
                  </a:lnTo>
                  <a:lnTo>
                    <a:pt x="99758" y="185623"/>
                  </a:lnTo>
                  <a:lnTo>
                    <a:pt x="99758" y="159969"/>
                  </a:lnTo>
                  <a:close/>
                </a:path>
                <a:path w="160020" h="186055">
                  <a:moveTo>
                    <a:pt x="156057" y="56883"/>
                  </a:moveTo>
                  <a:lnTo>
                    <a:pt x="126492" y="56883"/>
                  </a:lnTo>
                  <a:lnTo>
                    <a:pt x="126492" y="185623"/>
                  </a:lnTo>
                  <a:lnTo>
                    <a:pt x="156057" y="185623"/>
                  </a:lnTo>
                  <a:lnTo>
                    <a:pt x="156057" y="56883"/>
                  </a:lnTo>
                  <a:close/>
                </a:path>
                <a:path w="160020" h="186055">
                  <a:moveTo>
                    <a:pt x="159651" y="12230"/>
                  </a:moveTo>
                  <a:lnTo>
                    <a:pt x="157949" y="8077"/>
                  </a:lnTo>
                  <a:lnTo>
                    <a:pt x="151091" y="1612"/>
                  </a:lnTo>
                  <a:lnTo>
                    <a:pt x="146723" y="0"/>
                  </a:lnTo>
                  <a:lnTo>
                    <a:pt x="136093" y="0"/>
                  </a:lnTo>
                  <a:lnTo>
                    <a:pt x="131724" y="1612"/>
                  </a:lnTo>
                  <a:lnTo>
                    <a:pt x="124866" y="8077"/>
                  </a:lnTo>
                  <a:lnTo>
                    <a:pt x="123151" y="12230"/>
                  </a:lnTo>
                  <a:lnTo>
                    <a:pt x="123151" y="22364"/>
                  </a:lnTo>
                  <a:lnTo>
                    <a:pt x="124866" y="26479"/>
                  </a:lnTo>
                  <a:lnTo>
                    <a:pt x="131724" y="32766"/>
                  </a:lnTo>
                  <a:lnTo>
                    <a:pt x="136093" y="34340"/>
                  </a:lnTo>
                  <a:lnTo>
                    <a:pt x="146723" y="34340"/>
                  </a:lnTo>
                  <a:lnTo>
                    <a:pt x="151091" y="32766"/>
                  </a:lnTo>
                  <a:lnTo>
                    <a:pt x="157949" y="26479"/>
                  </a:lnTo>
                  <a:lnTo>
                    <a:pt x="159651" y="22364"/>
                  </a:lnTo>
                  <a:lnTo>
                    <a:pt x="159651" y="12230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3" name="object 53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516280" y="2678014"/>
              <a:ext cx="107726" cy="131877"/>
            </a:xfrm>
            <a:prstGeom prst="rect">
              <a:avLst/>
            </a:prstGeom>
          </p:spPr>
        </p:pic>
        <p:pic>
          <p:nvPicPr>
            <p:cNvPr id="54" name="object 54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660258" y="2624791"/>
              <a:ext cx="236278" cy="188246"/>
            </a:xfrm>
            <a:prstGeom prst="rect">
              <a:avLst/>
            </a:prstGeom>
          </p:spPr>
        </p:pic>
        <p:pic>
          <p:nvPicPr>
            <p:cNvPr id="55" name="object 55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917104" y="2624791"/>
              <a:ext cx="115182" cy="188246"/>
            </a:xfrm>
            <a:prstGeom prst="rect">
              <a:avLst/>
            </a:prstGeom>
          </p:spPr>
        </p:pic>
        <p:sp>
          <p:nvSpPr>
            <p:cNvPr id="56" name="object 56" descr=""/>
            <p:cNvSpPr/>
            <p:nvPr/>
          </p:nvSpPr>
          <p:spPr>
            <a:xfrm>
              <a:off x="4072395" y="2638424"/>
              <a:ext cx="29845" cy="172085"/>
            </a:xfrm>
            <a:custGeom>
              <a:avLst/>
              <a:gdLst/>
              <a:ahLst/>
              <a:cxnLst/>
              <a:rect l="l" t="t" r="r" b="b"/>
              <a:pathLst>
                <a:path w="29845" h="172085">
                  <a:moveTo>
                    <a:pt x="29824" y="171466"/>
                  </a:moveTo>
                  <a:lnTo>
                    <a:pt x="0" y="171466"/>
                  </a:lnTo>
                  <a:lnTo>
                    <a:pt x="0" y="0"/>
                  </a:lnTo>
                  <a:lnTo>
                    <a:pt x="29824" y="0"/>
                  </a:lnTo>
                  <a:lnTo>
                    <a:pt x="29824" y="171466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7" name="object 57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142328" y="2678014"/>
              <a:ext cx="107726" cy="131877"/>
            </a:xfrm>
            <a:prstGeom prst="rect">
              <a:avLst/>
            </a:prstGeom>
          </p:spPr>
        </p:pic>
      </p:grpSp>
      <p:grpSp>
        <p:nvGrpSpPr>
          <p:cNvPr id="58" name="object 58" descr=""/>
          <p:cNvGrpSpPr/>
          <p:nvPr/>
        </p:nvGrpSpPr>
        <p:grpSpPr>
          <a:xfrm>
            <a:off x="4331556" y="2624791"/>
            <a:ext cx="262255" cy="188595"/>
            <a:chOff x="4331556" y="2624791"/>
            <a:chExt cx="262255" cy="188595"/>
          </a:xfrm>
        </p:grpSpPr>
        <p:pic>
          <p:nvPicPr>
            <p:cNvPr id="59" name="object 59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331556" y="2635278"/>
              <a:ext cx="128808" cy="177759"/>
            </a:xfrm>
            <a:prstGeom prst="rect">
              <a:avLst/>
            </a:prstGeom>
          </p:spPr>
        </p:pic>
        <p:pic>
          <p:nvPicPr>
            <p:cNvPr id="60" name="object 60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485818" y="2624791"/>
              <a:ext cx="107726" cy="185100"/>
            </a:xfrm>
            <a:prstGeom prst="rect">
              <a:avLst/>
            </a:prstGeom>
          </p:spPr>
        </p:pic>
      </p:grpSp>
      <p:grpSp>
        <p:nvGrpSpPr>
          <p:cNvPr id="61" name="object 61" descr=""/>
          <p:cNvGrpSpPr/>
          <p:nvPr/>
        </p:nvGrpSpPr>
        <p:grpSpPr>
          <a:xfrm>
            <a:off x="4622597" y="2624791"/>
            <a:ext cx="602615" cy="188595"/>
            <a:chOff x="4622597" y="2624791"/>
            <a:chExt cx="602615" cy="188595"/>
          </a:xfrm>
        </p:grpSpPr>
        <p:pic>
          <p:nvPicPr>
            <p:cNvPr id="62" name="object 62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761947" y="2678014"/>
              <a:ext cx="107726" cy="131877"/>
            </a:xfrm>
            <a:prstGeom prst="rect">
              <a:avLst/>
            </a:prstGeom>
          </p:spPr>
        </p:pic>
        <p:pic>
          <p:nvPicPr>
            <p:cNvPr id="63" name="object 63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622597" y="2678014"/>
              <a:ext cx="103869" cy="135023"/>
            </a:xfrm>
            <a:prstGeom prst="rect">
              <a:avLst/>
            </a:prstGeom>
          </p:spPr>
        </p:pic>
        <p:pic>
          <p:nvPicPr>
            <p:cNvPr id="64" name="object 64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905925" y="2678014"/>
              <a:ext cx="107726" cy="131877"/>
            </a:xfrm>
            <a:prstGeom prst="rect">
              <a:avLst/>
            </a:prstGeom>
          </p:spPr>
        </p:pic>
        <p:pic>
          <p:nvPicPr>
            <p:cNvPr id="65" name="object 65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041676" y="2678014"/>
              <a:ext cx="110297" cy="135023"/>
            </a:xfrm>
            <a:prstGeom prst="rect">
              <a:avLst/>
            </a:prstGeom>
          </p:spPr>
        </p:pic>
        <p:sp>
          <p:nvSpPr>
            <p:cNvPr id="66" name="object 66" descr=""/>
            <p:cNvSpPr/>
            <p:nvPr/>
          </p:nvSpPr>
          <p:spPr>
            <a:xfrm>
              <a:off x="5180255" y="2624791"/>
              <a:ext cx="45085" cy="188595"/>
            </a:xfrm>
            <a:custGeom>
              <a:avLst/>
              <a:gdLst/>
              <a:ahLst/>
              <a:cxnLst/>
              <a:rect l="l" t="t" r="r" b="b"/>
              <a:pathLst>
                <a:path w="45085" h="188594">
                  <a:moveTo>
                    <a:pt x="35308" y="188246"/>
                  </a:moveTo>
                  <a:lnTo>
                    <a:pt x="28795" y="188246"/>
                  </a:lnTo>
                  <a:lnTo>
                    <a:pt x="18168" y="188246"/>
                  </a:lnTo>
                  <a:lnTo>
                    <a:pt x="10712" y="185013"/>
                  </a:lnTo>
                  <a:lnTo>
                    <a:pt x="0" y="152065"/>
                  </a:lnTo>
                  <a:lnTo>
                    <a:pt x="0" y="0"/>
                  </a:lnTo>
                  <a:lnTo>
                    <a:pt x="29566" y="0"/>
                  </a:lnTo>
                  <a:lnTo>
                    <a:pt x="29566" y="157309"/>
                  </a:lnTo>
                  <a:lnTo>
                    <a:pt x="30252" y="159887"/>
                  </a:lnTo>
                  <a:lnTo>
                    <a:pt x="32994" y="162858"/>
                  </a:lnTo>
                  <a:lnTo>
                    <a:pt x="34451" y="163601"/>
                  </a:lnTo>
                  <a:lnTo>
                    <a:pt x="38522" y="163601"/>
                  </a:lnTo>
                  <a:lnTo>
                    <a:pt x="39422" y="163426"/>
                  </a:lnTo>
                  <a:lnTo>
                    <a:pt x="40622" y="163077"/>
                  </a:lnTo>
                  <a:lnTo>
                    <a:pt x="44478" y="185624"/>
                  </a:lnTo>
                  <a:lnTo>
                    <a:pt x="40536" y="187372"/>
                  </a:lnTo>
                  <a:lnTo>
                    <a:pt x="35308" y="188246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7" name="object 67" descr=""/>
          <p:cNvGrpSpPr/>
          <p:nvPr/>
        </p:nvGrpSpPr>
        <p:grpSpPr>
          <a:xfrm>
            <a:off x="517429" y="3053191"/>
            <a:ext cx="698500" cy="184785"/>
            <a:chOff x="517429" y="3053191"/>
            <a:chExt cx="698500" cy="184785"/>
          </a:xfrm>
        </p:grpSpPr>
        <p:pic>
          <p:nvPicPr>
            <p:cNvPr id="68" name="object 68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17429" y="3063970"/>
              <a:ext cx="128875" cy="173997"/>
            </a:xfrm>
            <a:prstGeom prst="rect">
              <a:avLst/>
            </a:prstGeom>
          </p:spPr>
        </p:pic>
        <p:pic>
          <p:nvPicPr>
            <p:cNvPr id="69" name="object 69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1772" y="3053704"/>
              <a:ext cx="107782" cy="181182"/>
            </a:xfrm>
            <a:prstGeom prst="rect">
              <a:avLst/>
            </a:prstGeom>
          </p:spPr>
        </p:pic>
        <p:pic>
          <p:nvPicPr>
            <p:cNvPr id="70" name="object 70" descr="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815310" y="3053191"/>
              <a:ext cx="129133" cy="181696"/>
            </a:xfrm>
            <a:prstGeom prst="rect">
              <a:avLst/>
            </a:prstGeom>
          </p:spPr>
        </p:pic>
        <p:pic>
          <p:nvPicPr>
            <p:cNvPr id="71" name="object 71" descr="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966051" y="3074492"/>
              <a:ext cx="193699" cy="163475"/>
            </a:xfrm>
            <a:prstGeom prst="rect">
              <a:avLst/>
            </a:prstGeom>
          </p:spPr>
        </p:pic>
        <p:sp>
          <p:nvSpPr>
            <p:cNvPr id="72" name="object 72" descr=""/>
            <p:cNvSpPr/>
            <p:nvPr/>
          </p:nvSpPr>
          <p:spPr>
            <a:xfrm>
              <a:off x="1179044" y="3053191"/>
              <a:ext cx="36830" cy="182245"/>
            </a:xfrm>
            <a:custGeom>
              <a:avLst/>
              <a:gdLst/>
              <a:ahLst/>
              <a:cxnLst/>
              <a:rect l="l" t="t" r="r" b="b"/>
              <a:pathLst>
                <a:path w="36830" h="182244">
                  <a:moveTo>
                    <a:pt x="32926" y="181696"/>
                  </a:moveTo>
                  <a:lnTo>
                    <a:pt x="3344" y="181696"/>
                  </a:lnTo>
                  <a:lnTo>
                    <a:pt x="3344" y="55689"/>
                  </a:lnTo>
                  <a:lnTo>
                    <a:pt x="32926" y="55689"/>
                  </a:lnTo>
                  <a:lnTo>
                    <a:pt x="32926" y="181696"/>
                  </a:lnTo>
                  <a:close/>
                </a:path>
                <a:path w="36830" h="182244">
                  <a:moveTo>
                    <a:pt x="23580" y="33618"/>
                  </a:moveTo>
                  <a:lnTo>
                    <a:pt x="12947" y="33618"/>
                  </a:lnTo>
                  <a:lnTo>
                    <a:pt x="8574" y="32079"/>
                  </a:lnTo>
                  <a:lnTo>
                    <a:pt x="1714" y="25919"/>
                  </a:lnTo>
                  <a:lnTo>
                    <a:pt x="0" y="21899"/>
                  </a:lnTo>
                  <a:lnTo>
                    <a:pt x="0" y="11976"/>
                  </a:lnTo>
                  <a:lnTo>
                    <a:pt x="1714" y="7912"/>
                  </a:lnTo>
                  <a:lnTo>
                    <a:pt x="8574" y="1582"/>
                  </a:lnTo>
                  <a:lnTo>
                    <a:pt x="12947" y="0"/>
                  </a:lnTo>
                  <a:lnTo>
                    <a:pt x="23580" y="0"/>
                  </a:lnTo>
                  <a:lnTo>
                    <a:pt x="27953" y="1582"/>
                  </a:lnTo>
                  <a:lnTo>
                    <a:pt x="34812" y="7912"/>
                  </a:lnTo>
                  <a:lnTo>
                    <a:pt x="36527" y="11976"/>
                  </a:lnTo>
                  <a:lnTo>
                    <a:pt x="36527" y="21899"/>
                  </a:lnTo>
                  <a:lnTo>
                    <a:pt x="34812" y="25919"/>
                  </a:lnTo>
                  <a:lnTo>
                    <a:pt x="27953" y="32079"/>
                  </a:lnTo>
                  <a:lnTo>
                    <a:pt x="23580" y="33618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3" name="object 73" descr=""/>
          <p:cNvGrpSpPr/>
          <p:nvPr/>
        </p:nvGrpSpPr>
        <p:grpSpPr>
          <a:xfrm>
            <a:off x="1243096" y="3105801"/>
            <a:ext cx="386080" cy="132715"/>
            <a:chOff x="1243096" y="3105801"/>
            <a:chExt cx="386080" cy="132715"/>
          </a:xfrm>
        </p:grpSpPr>
        <p:pic>
          <p:nvPicPr>
            <p:cNvPr id="74" name="object 74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82518" y="3105801"/>
              <a:ext cx="107782" cy="129086"/>
            </a:xfrm>
            <a:prstGeom prst="rect">
              <a:avLst/>
            </a:prstGeom>
          </p:spPr>
        </p:pic>
        <p:pic>
          <p:nvPicPr>
            <p:cNvPr id="75" name="object 75" descr="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243096" y="3105801"/>
              <a:ext cx="103923" cy="132166"/>
            </a:xfrm>
            <a:prstGeom prst="rect">
              <a:avLst/>
            </a:prstGeom>
          </p:spPr>
        </p:pic>
        <p:pic>
          <p:nvPicPr>
            <p:cNvPr id="76" name="object 76" descr="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518339" y="3105801"/>
              <a:ext cx="110354" cy="132166"/>
            </a:xfrm>
            <a:prstGeom prst="rect">
              <a:avLst/>
            </a:prstGeom>
          </p:spPr>
        </p:pic>
      </p:grpSp>
      <p:grpSp>
        <p:nvGrpSpPr>
          <p:cNvPr id="77" name="object 77" descr=""/>
          <p:cNvGrpSpPr/>
          <p:nvPr/>
        </p:nvGrpSpPr>
        <p:grpSpPr>
          <a:xfrm>
            <a:off x="1699435" y="3053191"/>
            <a:ext cx="548005" cy="184785"/>
            <a:chOff x="1699435" y="3053191"/>
            <a:chExt cx="548005" cy="184785"/>
          </a:xfrm>
        </p:grpSpPr>
        <p:pic>
          <p:nvPicPr>
            <p:cNvPr id="78" name="object 78" descr="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699435" y="3063970"/>
              <a:ext cx="344183" cy="173997"/>
            </a:xfrm>
            <a:prstGeom prst="rect">
              <a:avLst/>
            </a:prstGeom>
          </p:spPr>
        </p:pic>
        <p:sp>
          <p:nvSpPr>
            <p:cNvPr id="79" name="object 79" descr=""/>
            <p:cNvSpPr/>
            <p:nvPr/>
          </p:nvSpPr>
          <p:spPr>
            <a:xfrm>
              <a:off x="2068570" y="3053191"/>
              <a:ext cx="36830" cy="182245"/>
            </a:xfrm>
            <a:custGeom>
              <a:avLst/>
              <a:gdLst/>
              <a:ahLst/>
              <a:cxnLst/>
              <a:rect l="l" t="t" r="r" b="b"/>
              <a:pathLst>
                <a:path w="36830" h="182244">
                  <a:moveTo>
                    <a:pt x="32926" y="181696"/>
                  </a:moveTo>
                  <a:lnTo>
                    <a:pt x="3344" y="181696"/>
                  </a:lnTo>
                  <a:lnTo>
                    <a:pt x="3344" y="55689"/>
                  </a:lnTo>
                  <a:lnTo>
                    <a:pt x="32926" y="55689"/>
                  </a:lnTo>
                  <a:lnTo>
                    <a:pt x="32926" y="181696"/>
                  </a:lnTo>
                  <a:close/>
                </a:path>
                <a:path w="36830" h="182244">
                  <a:moveTo>
                    <a:pt x="23580" y="33618"/>
                  </a:moveTo>
                  <a:lnTo>
                    <a:pt x="12947" y="33618"/>
                  </a:lnTo>
                  <a:lnTo>
                    <a:pt x="8574" y="32079"/>
                  </a:lnTo>
                  <a:lnTo>
                    <a:pt x="1714" y="25919"/>
                  </a:lnTo>
                  <a:lnTo>
                    <a:pt x="0" y="21899"/>
                  </a:lnTo>
                  <a:lnTo>
                    <a:pt x="0" y="11976"/>
                  </a:lnTo>
                  <a:lnTo>
                    <a:pt x="1714" y="7912"/>
                  </a:lnTo>
                  <a:lnTo>
                    <a:pt x="8574" y="1582"/>
                  </a:lnTo>
                  <a:lnTo>
                    <a:pt x="12947" y="0"/>
                  </a:lnTo>
                  <a:lnTo>
                    <a:pt x="23580" y="0"/>
                  </a:lnTo>
                  <a:lnTo>
                    <a:pt x="27953" y="1582"/>
                  </a:lnTo>
                  <a:lnTo>
                    <a:pt x="34812" y="7912"/>
                  </a:lnTo>
                  <a:lnTo>
                    <a:pt x="36527" y="11976"/>
                  </a:lnTo>
                  <a:lnTo>
                    <a:pt x="36527" y="21899"/>
                  </a:lnTo>
                  <a:lnTo>
                    <a:pt x="34812" y="25919"/>
                  </a:lnTo>
                  <a:lnTo>
                    <a:pt x="27953" y="32079"/>
                  </a:lnTo>
                  <a:lnTo>
                    <a:pt x="23580" y="33618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0" name="object 8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39310" y="3105801"/>
              <a:ext cx="107782" cy="129086"/>
            </a:xfrm>
            <a:prstGeom prst="rect">
              <a:avLst/>
            </a:prstGeom>
          </p:spPr>
        </p:pic>
      </p:grpSp>
      <p:grpSp>
        <p:nvGrpSpPr>
          <p:cNvPr id="81" name="object 81" descr=""/>
          <p:cNvGrpSpPr/>
          <p:nvPr/>
        </p:nvGrpSpPr>
        <p:grpSpPr>
          <a:xfrm>
            <a:off x="2334811" y="3053704"/>
            <a:ext cx="623570" cy="184785"/>
            <a:chOff x="2334811" y="3053704"/>
            <a:chExt cx="623570" cy="184785"/>
          </a:xfrm>
        </p:grpSpPr>
        <p:pic>
          <p:nvPicPr>
            <p:cNvPr id="82" name="object 82" descr="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2334811" y="3053704"/>
              <a:ext cx="236401" cy="184262"/>
            </a:xfrm>
            <a:prstGeom prst="rect">
              <a:avLst/>
            </a:prstGeom>
          </p:spPr>
        </p:pic>
        <p:pic>
          <p:nvPicPr>
            <p:cNvPr id="83" name="object 83" descr="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2599508" y="3105801"/>
              <a:ext cx="107782" cy="129086"/>
            </a:xfrm>
            <a:prstGeom prst="rect">
              <a:avLst/>
            </a:prstGeom>
          </p:spPr>
        </p:pic>
        <p:pic>
          <p:nvPicPr>
            <p:cNvPr id="84" name="object 84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743561" y="3105801"/>
              <a:ext cx="107782" cy="129086"/>
            </a:xfrm>
            <a:prstGeom prst="rect">
              <a:avLst/>
            </a:prstGeom>
          </p:spPr>
        </p:pic>
        <p:pic>
          <p:nvPicPr>
            <p:cNvPr id="85" name="object 85" descr="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873980" y="3074492"/>
              <a:ext cx="83859" cy="163475"/>
            </a:xfrm>
            <a:prstGeom prst="rect">
              <a:avLst/>
            </a:prstGeom>
          </p:spPr>
        </p:pic>
      </p:grpSp>
      <p:pic>
        <p:nvPicPr>
          <p:cNvPr id="86" name="object 86" descr="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3024207" y="3050625"/>
            <a:ext cx="1219561" cy="187342"/>
          </a:xfrm>
          <a:prstGeom prst="rect">
            <a:avLst/>
          </a:prstGeom>
        </p:spPr>
      </p:pic>
      <p:grpSp>
        <p:nvGrpSpPr>
          <p:cNvPr id="87" name="object 87" descr=""/>
          <p:cNvGrpSpPr/>
          <p:nvPr/>
        </p:nvGrpSpPr>
        <p:grpSpPr>
          <a:xfrm>
            <a:off x="4320168" y="3053191"/>
            <a:ext cx="179070" cy="182245"/>
            <a:chOff x="4320168" y="3053191"/>
            <a:chExt cx="179070" cy="182245"/>
          </a:xfrm>
        </p:grpSpPr>
        <p:sp>
          <p:nvSpPr>
            <p:cNvPr id="88" name="object 88" descr=""/>
            <p:cNvSpPr/>
            <p:nvPr/>
          </p:nvSpPr>
          <p:spPr>
            <a:xfrm>
              <a:off x="4320168" y="3053191"/>
              <a:ext cx="36830" cy="182245"/>
            </a:xfrm>
            <a:custGeom>
              <a:avLst/>
              <a:gdLst/>
              <a:ahLst/>
              <a:cxnLst/>
              <a:rect l="l" t="t" r="r" b="b"/>
              <a:pathLst>
                <a:path w="36829" h="182244">
                  <a:moveTo>
                    <a:pt x="32926" y="181696"/>
                  </a:moveTo>
                  <a:lnTo>
                    <a:pt x="3344" y="181696"/>
                  </a:lnTo>
                  <a:lnTo>
                    <a:pt x="3344" y="55689"/>
                  </a:lnTo>
                  <a:lnTo>
                    <a:pt x="32926" y="55689"/>
                  </a:lnTo>
                  <a:lnTo>
                    <a:pt x="32926" y="181696"/>
                  </a:lnTo>
                  <a:close/>
                </a:path>
                <a:path w="36829" h="182244">
                  <a:moveTo>
                    <a:pt x="23580" y="33618"/>
                  </a:moveTo>
                  <a:lnTo>
                    <a:pt x="12947" y="33618"/>
                  </a:lnTo>
                  <a:lnTo>
                    <a:pt x="8574" y="32079"/>
                  </a:lnTo>
                  <a:lnTo>
                    <a:pt x="1714" y="25919"/>
                  </a:lnTo>
                  <a:lnTo>
                    <a:pt x="0" y="21899"/>
                  </a:lnTo>
                  <a:lnTo>
                    <a:pt x="0" y="11976"/>
                  </a:lnTo>
                  <a:lnTo>
                    <a:pt x="1714" y="7912"/>
                  </a:lnTo>
                  <a:lnTo>
                    <a:pt x="8574" y="1582"/>
                  </a:lnTo>
                  <a:lnTo>
                    <a:pt x="12947" y="0"/>
                  </a:lnTo>
                  <a:lnTo>
                    <a:pt x="23580" y="0"/>
                  </a:lnTo>
                  <a:lnTo>
                    <a:pt x="27953" y="1582"/>
                  </a:lnTo>
                  <a:lnTo>
                    <a:pt x="34812" y="7912"/>
                  </a:lnTo>
                  <a:lnTo>
                    <a:pt x="36527" y="11976"/>
                  </a:lnTo>
                  <a:lnTo>
                    <a:pt x="36527" y="21899"/>
                  </a:lnTo>
                  <a:lnTo>
                    <a:pt x="34812" y="25919"/>
                  </a:lnTo>
                  <a:lnTo>
                    <a:pt x="27953" y="32079"/>
                  </a:lnTo>
                  <a:lnTo>
                    <a:pt x="23580" y="33618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9" name="object 8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390909" y="3105801"/>
              <a:ext cx="107782" cy="129086"/>
            </a:xfrm>
            <a:prstGeom prst="rect">
              <a:avLst/>
            </a:prstGeom>
          </p:spPr>
        </p:pic>
      </p:grpSp>
      <p:grpSp>
        <p:nvGrpSpPr>
          <p:cNvPr id="90" name="object 90" descr=""/>
          <p:cNvGrpSpPr/>
          <p:nvPr/>
        </p:nvGrpSpPr>
        <p:grpSpPr>
          <a:xfrm>
            <a:off x="4577947" y="3051138"/>
            <a:ext cx="773430" cy="240029"/>
            <a:chOff x="4577947" y="3051138"/>
            <a:chExt cx="773430" cy="240029"/>
          </a:xfrm>
        </p:grpSpPr>
        <p:pic>
          <p:nvPicPr>
            <p:cNvPr id="91" name="object 91" descr="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4577947" y="3105801"/>
              <a:ext cx="119837" cy="184775"/>
            </a:xfrm>
            <a:prstGeom prst="rect">
              <a:avLst/>
            </a:prstGeom>
          </p:spPr>
        </p:pic>
        <p:pic>
          <p:nvPicPr>
            <p:cNvPr id="92" name="object 92" descr="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4720173" y="3105801"/>
              <a:ext cx="207847" cy="132166"/>
            </a:xfrm>
            <a:prstGeom prst="rect">
              <a:avLst/>
            </a:prstGeom>
          </p:spPr>
        </p:pic>
        <p:pic>
          <p:nvPicPr>
            <p:cNvPr id="93" name="object 93" descr="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4957345" y="3051138"/>
              <a:ext cx="257495" cy="186828"/>
            </a:xfrm>
            <a:prstGeom prst="rect">
              <a:avLst/>
            </a:prstGeom>
          </p:spPr>
        </p:pic>
        <p:pic>
          <p:nvPicPr>
            <p:cNvPr id="94" name="object 94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243136" y="3105801"/>
              <a:ext cx="107782" cy="129086"/>
            </a:xfrm>
            <a:prstGeom prst="rect">
              <a:avLst/>
            </a:prstGeom>
          </p:spPr>
        </p:pic>
      </p:grpSp>
      <p:grpSp>
        <p:nvGrpSpPr>
          <p:cNvPr id="95" name="object 95" descr=""/>
          <p:cNvGrpSpPr/>
          <p:nvPr/>
        </p:nvGrpSpPr>
        <p:grpSpPr>
          <a:xfrm>
            <a:off x="526175" y="3335590"/>
            <a:ext cx="1158875" cy="171450"/>
            <a:chOff x="526175" y="3335590"/>
            <a:chExt cx="1158875" cy="171450"/>
          </a:xfrm>
        </p:grpSpPr>
        <p:pic>
          <p:nvPicPr>
            <p:cNvPr id="96" name="object 96" descr="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526175" y="3335590"/>
              <a:ext cx="262896" cy="170917"/>
            </a:xfrm>
            <a:prstGeom prst="rect">
              <a:avLst/>
            </a:prstGeom>
          </p:spPr>
        </p:pic>
        <p:pic>
          <p:nvPicPr>
            <p:cNvPr id="97" name="object 97" descr="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18397" y="3374342"/>
              <a:ext cx="107782" cy="129086"/>
            </a:xfrm>
            <a:prstGeom prst="rect">
              <a:avLst/>
            </a:prstGeom>
          </p:spPr>
        </p:pic>
        <p:pic>
          <p:nvPicPr>
            <p:cNvPr id="98" name="object 98" descr="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952417" y="3374342"/>
              <a:ext cx="226111" cy="132166"/>
            </a:xfrm>
            <a:prstGeom prst="rect">
              <a:avLst/>
            </a:prstGeom>
          </p:spPr>
        </p:pic>
        <p:pic>
          <p:nvPicPr>
            <p:cNvPr id="99" name="object 99" descr="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206825" y="3374342"/>
              <a:ext cx="203732" cy="129086"/>
            </a:xfrm>
            <a:prstGeom prst="rect">
              <a:avLst/>
            </a:prstGeom>
          </p:spPr>
        </p:pic>
        <p:pic>
          <p:nvPicPr>
            <p:cNvPr id="100" name="object 100" descr="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438596" y="3374342"/>
              <a:ext cx="110354" cy="132166"/>
            </a:xfrm>
            <a:prstGeom prst="rect">
              <a:avLst/>
            </a:prstGeom>
          </p:spPr>
        </p:pic>
        <p:pic>
          <p:nvPicPr>
            <p:cNvPr id="101" name="object 10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77247" y="3374342"/>
              <a:ext cx="107782" cy="129086"/>
            </a:xfrm>
            <a:prstGeom prst="rect">
              <a:avLst/>
            </a:prstGeom>
          </p:spPr>
        </p:pic>
      </p:grpSp>
      <p:grpSp>
        <p:nvGrpSpPr>
          <p:cNvPr id="102" name="object 102" descr=""/>
          <p:cNvGrpSpPr/>
          <p:nvPr/>
        </p:nvGrpSpPr>
        <p:grpSpPr>
          <a:xfrm>
            <a:off x="1771461" y="3322245"/>
            <a:ext cx="396240" cy="184785"/>
            <a:chOff x="1771461" y="3322245"/>
            <a:chExt cx="396240" cy="184785"/>
          </a:xfrm>
        </p:grpSpPr>
        <p:pic>
          <p:nvPicPr>
            <p:cNvPr id="103" name="object 103" descr="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771461" y="3377421"/>
              <a:ext cx="106753" cy="129086"/>
            </a:xfrm>
            <a:prstGeom prst="rect">
              <a:avLst/>
            </a:prstGeom>
          </p:spPr>
        </p:pic>
        <p:pic>
          <p:nvPicPr>
            <p:cNvPr id="104" name="object 104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15771" y="3374342"/>
              <a:ext cx="107782" cy="129086"/>
            </a:xfrm>
            <a:prstGeom prst="rect">
              <a:avLst/>
            </a:prstGeom>
          </p:spPr>
        </p:pic>
        <p:pic>
          <p:nvPicPr>
            <p:cNvPr id="105" name="object 105" descr="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2052107" y="3322245"/>
              <a:ext cx="115242" cy="184262"/>
            </a:xfrm>
            <a:prstGeom prst="rect">
              <a:avLst/>
            </a:prstGeom>
          </p:spPr>
        </p:pic>
      </p:grpSp>
      <p:grpSp>
        <p:nvGrpSpPr>
          <p:cNvPr id="106" name="object 106" descr=""/>
          <p:cNvGrpSpPr/>
          <p:nvPr/>
        </p:nvGrpSpPr>
        <p:grpSpPr>
          <a:xfrm>
            <a:off x="2240662" y="3322245"/>
            <a:ext cx="917575" cy="184785"/>
            <a:chOff x="2240662" y="3322245"/>
            <a:chExt cx="917575" cy="184785"/>
          </a:xfrm>
        </p:grpSpPr>
        <p:pic>
          <p:nvPicPr>
            <p:cNvPr id="107" name="object 107" descr="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240662" y="3374342"/>
              <a:ext cx="245147" cy="132166"/>
            </a:xfrm>
            <a:prstGeom prst="rect">
              <a:avLst/>
            </a:prstGeom>
          </p:spPr>
        </p:pic>
        <p:pic>
          <p:nvPicPr>
            <p:cNvPr id="108" name="object 108" descr="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2514105" y="3343032"/>
              <a:ext cx="401804" cy="163475"/>
            </a:xfrm>
            <a:prstGeom prst="rect">
              <a:avLst/>
            </a:prstGeom>
          </p:spPr>
        </p:pic>
        <p:pic>
          <p:nvPicPr>
            <p:cNvPr id="109" name="object 109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44206" y="3322245"/>
              <a:ext cx="107782" cy="181182"/>
            </a:xfrm>
            <a:prstGeom prst="rect">
              <a:avLst/>
            </a:prstGeom>
          </p:spPr>
        </p:pic>
        <p:pic>
          <p:nvPicPr>
            <p:cNvPr id="110" name="object 110" descr="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3074111" y="3343032"/>
              <a:ext cx="83859" cy="163475"/>
            </a:xfrm>
            <a:prstGeom prst="rect">
              <a:avLst/>
            </a:prstGeom>
          </p:spPr>
        </p:pic>
      </p:grpSp>
      <p:grpSp>
        <p:nvGrpSpPr>
          <p:cNvPr id="111" name="object 111" descr=""/>
          <p:cNvGrpSpPr/>
          <p:nvPr/>
        </p:nvGrpSpPr>
        <p:grpSpPr>
          <a:xfrm>
            <a:off x="3224338" y="3321732"/>
            <a:ext cx="322580" cy="184785"/>
            <a:chOff x="3224338" y="3321732"/>
            <a:chExt cx="322580" cy="184785"/>
          </a:xfrm>
        </p:grpSpPr>
        <p:pic>
          <p:nvPicPr>
            <p:cNvPr id="112" name="object 112" descr="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3224338" y="3322245"/>
              <a:ext cx="115242" cy="184262"/>
            </a:xfrm>
            <a:prstGeom prst="rect">
              <a:avLst/>
            </a:prstGeom>
          </p:spPr>
        </p:pic>
        <p:sp>
          <p:nvSpPr>
            <p:cNvPr id="113" name="object 113" descr=""/>
            <p:cNvSpPr/>
            <p:nvPr/>
          </p:nvSpPr>
          <p:spPr>
            <a:xfrm>
              <a:off x="3373792" y="3321732"/>
              <a:ext cx="36830" cy="182245"/>
            </a:xfrm>
            <a:custGeom>
              <a:avLst/>
              <a:gdLst/>
              <a:ahLst/>
              <a:cxnLst/>
              <a:rect l="l" t="t" r="r" b="b"/>
              <a:pathLst>
                <a:path w="36829" h="182245">
                  <a:moveTo>
                    <a:pt x="32926" y="181696"/>
                  </a:moveTo>
                  <a:lnTo>
                    <a:pt x="3344" y="181696"/>
                  </a:lnTo>
                  <a:lnTo>
                    <a:pt x="3344" y="55689"/>
                  </a:lnTo>
                  <a:lnTo>
                    <a:pt x="32926" y="55689"/>
                  </a:lnTo>
                  <a:lnTo>
                    <a:pt x="32926" y="181696"/>
                  </a:lnTo>
                  <a:close/>
                </a:path>
                <a:path w="36829" h="182245">
                  <a:moveTo>
                    <a:pt x="23580" y="33618"/>
                  </a:moveTo>
                  <a:lnTo>
                    <a:pt x="12947" y="33618"/>
                  </a:lnTo>
                  <a:lnTo>
                    <a:pt x="8574" y="32079"/>
                  </a:lnTo>
                  <a:lnTo>
                    <a:pt x="1714" y="25919"/>
                  </a:lnTo>
                  <a:lnTo>
                    <a:pt x="0" y="21899"/>
                  </a:lnTo>
                  <a:lnTo>
                    <a:pt x="0" y="11976"/>
                  </a:lnTo>
                  <a:lnTo>
                    <a:pt x="1714" y="7912"/>
                  </a:lnTo>
                  <a:lnTo>
                    <a:pt x="8574" y="1582"/>
                  </a:lnTo>
                  <a:lnTo>
                    <a:pt x="12947" y="0"/>
                  </a:lnTo>
                  <a:lnTo>
                    <a:pt x="23580" y="0"/>
                  </a:lnTo>
                  <a:lnTo>
                    <a:pt x="27953" y="1582"/>
                  </a:lnTo>
                  <a:lnTo>
                    <a:pt x="34812" y="7912"/>
                  </a:lnTo>
                  <a:lnTo>
                    <a:pt x="36527" y="11976"/>
                  </a:lnTo>
                  <a:lnTo>
                    <a:pt x="36527" y="21899"/>
                  </a:lnTo>
                  <a:lnTo>
                    <a:pt x="34812" y="25919"/>
                  </a:lnTo>
                  <a:lnTo>
                    <a:pt x="27953" y="32079"/>
                  </a:lnTo>
                  <a:lnTo>
                    <a:pt x="23580" y="33618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4" name="object 114" descr="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3436301" y="3374342"/>
              <a:ext cx="110354" cy="132166"/>
            </a:xfrm>
            <a:prstGeom prst="rect">
              <a:avLst/>
            </a:prstGeom>
          </p:spPr>
        </p:pic>
      </p:grpSp>
      <p:pic>
        <p:nvPicPr>
          <p:cNvPr id="115" name="object 115" descr="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525403" y="3587707"/>
            <a:ext cx="2947682" cy="187342"/>
          </a:xfrm>
          <a:prstGeom prst="rect">
            <a:avLst/>
          </a:prstGeom>
        </p:spPr>
      </p:pic>
      <p:grpSp>
        <p:nvGrpSpPr>
          <p:cNvPr id="116" name="object 116" descr=""/>
          <p:cNvGrpSpPr/>
          <p:nvPr/>
        </p:nvGrpSpPr>
        <p:grpSpPr>
          <a:xfrm>
            <a:off x="3563377" y="3590786"/>
            <a:ext cx="518159" cy="184785"/>
            <a:chOff x="3563377" y="3590786"/>
            <a:chExt cx="518159" cy="184785"/>
          </a:xfrm>
        </p:grpSpPr>
        <p:sp>
          <p:nvSpPr>
            <p:cNvPr id="117" name="object 117" descr=""/>
            <p:cNvSpPr/>
            <p:nvPr/>
          </p:nvSpPr>
          <p:spPr>
            <a:xfrm>
              <a:off x="3563377" y="3604131"/>
              <a:ext cx="29845" cy="168275"/>
            </a:xfrm>
            <a:custGeom>
              <a:avLst/>
              <a:gdLst/>
              <a:ahLst/>
              <a:cxnLst/>
              <a:rect l="l" t="t" r="r" b="b"/>
              <a:pathLst>
                <a:path w="29845" h="168275">
                  <a:moveTo>
                    <a:pt x="29839" y="167838"/>
                  </a:moveTo>
                  <a:lnTo>
                    <a:pt x="0" y="167838"/>
                  </a:lnTo>
                  <a:lnTo>
                    <a:pt x="0" y="0"/>
                  </a:lnTo>
                  <a:lnTo>
                    <a:pt x="29839" y="0"/>
                  </a:lnTo>
                  <a:lnTo>
                    <a:pt x="29839" y="167838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8" name="object 11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33345" y="3590786"/>
              <a:ext cx="107782" cy="181182"/>
            </a:xfrm>
            <a:prstGeom prst="rect">
              <a:avLst/>
            </a:prstGeom>
          </p:spPr>
        </p:pic>
        <p:pic>
          <p:nvPicPr>
            <p:cNvPr id="119" name="object 119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76883" y="3642883"/>
              <a:ext cx="198072" cy="132166"/>
            </a:xfrm>
            <a:prstGeom prst="rect">
              <a:avLst/>
            </a:prstGeom>
          </p:spPr>
        </p:pic>
        <p:pic>
          <p:nvPicPr>
            <p:cNvPr id="120" name="object 120" descr="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4003252" y="3642883"/>
              <a:ext cx="77685" cy="129086"/>
            </a:xfrm>
            <a:prstGeom prst="rect">
              <a:avLst/>
            </a:prstGeom>
          </p:spPr>
        </p:pic>
      </p:grpSp>
      <p:grpSp>
        <p:nvGrpSpPr>
          <p:cNvPr id="121" name="object 121" descr=""/>
          <p:cNvGrpSpPr/>
          <p:nvPr/>
        </p:nvGrpSpPr>
        <p:grpSpPr>
          <a:xfrm>
            <a:off x="4153221" y="3590786"/>
            <a:ext cx="821690" cy="184785"/>
            <a:chOff x="4153221" y="3590786"/>
            <a:chExt cx="821690" cy="184785"/>
          </a:xfrm>
        </p:grpSpPr>
        <p:pic>
          <p:nvPicPr>
            <p:cNvPr id="122" name="object 122" descr="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4153221" y="3604131"/>
              <a:ext cx="256465" cy="170917"/>
            </a:xfrm>
            <a:prstGeom prst="rect">
              <a:avLst/>
            </a:prstGeom>
          </p:spPr>
        </p:pic>
        <p:pic>
          <p:nvPicPr>
            <p:cNvPr id="123" name="object 123" descr="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447244" y="3642883"/>
              <a:ext cx="107782" cy="129086"/>
            </a:xfrm>
            <a:prstGeom prst="rect">
              <a:avLst/>
            </a:prstGeom>
          </p:spPr>
        </p:pic>
        <p:pic>
          <p:nvPicPr>
            <p:cNvPr id="124" name="object 124" descr="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4583579" y="3590786"/>
              <a:ext cx="115242" cy="184262"/>
            </a:xfrm>
            <a:prstGeom prst="rect">
              <a:avLst/>
            </a:prstGeom>
          </p:spPr>
        </p:pic>
        <p:pic>
          <p:nvPicPr>
            <p:cNvPr id="125" name="object 125" descr="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4728147" y="3642883"/>
              <a:ext cx="110354" cy="132166"/>
            </a:xfrm>
            <a:prstGeom prst="rect">
              <a:avLst/>
            </a:prstGeom>
          </p:spPr>
        </p:pic>
        <p:pic>
          <p:nvPicPr>
            <p:cNvPr id="126" name="object 126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66797" y="3642883"/>
              <a:ext cx="107782" cy="129086"/>
            </a:xfrm>
            <a:prstGeom prst="rect">
              <a:avLst/>
            </a:prstGeom>
          </p:spPr>
        </p:pic>
      </p:grpSp>
      <p:pic>
        <p:nvPicPr>
          <p:cNvPr id="127" name="object 127" descr=""/>
          <p:cNvPicPr/>
          <p:nvPr/>
        </p:nvPicPr>
        <p:blipFill>
          <a:blip r:embed="rId55" cstate="print"/>
          <a:stretch>
            <a:fillRect/>
          </a:stretch>
        </p:blipFill>
        <p:spPr>
          <a:xfrm>
            <a:off x="1090751" y="1926607"/>
            <a:ext cx="1829220" cy="188121"/>
          </a:xfrm>
          <a:prstGeom prst="rect">
            <a:avLst/>
          </a:prstGeom>
        </p:spPr>
      </p:pic>
      <p:grpSp>
        <p:nvGrpSpPr>
          <p:cNvPr id="128" name="object 128" descr=""/>
          <p:cNvGrpSpPr/>
          <p:nvPr/>
        </p:nvGrpSpPr>
        <p:grpSpPr>
          <a:xfrm>
            <a:off x="509450" y="1929184"/>
            <a:ext cx="2552700" cy="505459"/>
            <a:chOff x="509450" y="1929184"/>
            <a:chExt cx="2552700" cy="505459"/>
          </a:xfrm>
        </p:grpSpPr>
        <p:sp>
          <p:nvSpPr>
            <p:cNvPr id="129" name="object 129" descr=""/>
            <p:cNvSpPr/>
            <p:nvPr/>
          </p:nvSpPr>
          <p:spPr>
            <a:xfrm>
              <a:off x="3000922" y="2035872"/>
              <a:ext cx="61594" cy="22225"/>
            </a:xfrm>
            <a:custGeom>
              <a:avLst/>
              <a:gdLst/>
              <a:ahLst/>
              <a:cxnLst/>
              <a:rect l="l" t="t" r="r" b="b"/>
              <a:pathLst>
                <a:path w="61594" h="22225">
                  <a:moveTo>
                    <a:pt x="61162" y="21646"/>
                  </a:moveTo>
                  <a:lnTo>
                    <a:pt x="0" y="21646"/>
                  </a:lnTo>
                  <a:lnTo>
                    <a:pt x="0" y="0"/>
                  </a:lnTo>
                  <a:lnTo>
                    <a:pt x="61162" y="0"/>
                  </a:lnTo>
                  <a:lnTo>
                    <a:pt x="61162" y="21646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0" name="object 130" descr="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509450" y="1929184"/>
              <a:ext cx="2505605" cy="505195"/>
            </a:xfrm>
            <a:prstGeom prst="rect">
              <a:avLst/>
            </a:prstGeom>
          </p:spPr>
        </p:pic>
      </p:grpSp>
      <p:grpSp>
        <p:nvGrpSpPr>
          <p:cNvPr id="131" name="object 131" descr=""/>
          <p:cNvGrpSpPr/>
          <p:nvPr/>
        </p:nvGrpSpPr>
        <p:grpSpPr>
          <a:xfrm>
            <a:off x="0" y="5905499"/>
            <a:ext cx="12192000" cy="952500"/>
            <a:chOff x="0" y="5905499"/>
            <a:chExt cx="12192000" cy="952500"/>
          </a:xfrm>
        </p:grpSpPr>
        <p:sp>
          <p:nvSpPr>
            <p:cNvPr id="132" name="object 132" descr=""/>
            <p:cNvSpPr/>
            <p:nvPr/>
          </p:nvSpPr>
          <p:spPr>
            <a:xfrm>
              <a:off x="0" y="5905499"/>
              <a:ext cx="12192000" cy="952500"/>
            </a:xfrm>
            <a:custGeom>
              <a:avLst/>
              <a:gdLst/>
              <a:ahLst/>
              <a:cxnLst/>
              <a:rect l="l" t="t" r="r" b="b"/>
              <a:pathLst>
                <a:path w="12192000" h="952500">
                  <a:moveTo>
                    <a:pt x="12191999" y="952499"/>
                  </a:moveTo>
                  <a:lnTo>
                    <a:pt x="0" y="952499"/>
                  </a:lnTo>
                  <a:lnTo>
                    <a:pt x="0" y="0"/>
                  </a:lnTo>
                  <a:lnTo>
                    <a:pt x="12191999" y="0"/>
                  </a:lnTo>
                  <a:lnTo>
                    <a:pt x="12191999" y="952499"/>
                  </a:lnTo>
                  <a:close/>
                </a:path>
              </a:pathLst>
            </a:custGeom>
            <a:solidFill>
              <a:srgbClr val="739EC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3" name="object 133" descr="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4588382" y="6272503"/>
              <a:ext cx="1928812" cy="206546"/>
            </a:xfrm>
            <a:prstGeom prst="rect">
              <a:avLst/>
            </a:prstGeom>
          </p:spPr>
        </p:pic>
        <p:pic>
          <p:nvPicPr>
            <p:cNvPr id="134" name="object 134" descr="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6539769" y="6296313"/>
              <a:ext cx="440626" cy="182736"/>
            </a:xfrm>
            <a:prstGeom prst="rect">
              <a:avLst/>
            </a:prstGeom>
          </p:spPr>
        </p:pic>
        <p:sp>
          <p:nvSpPr>
            <p:cNvPr id="135" name="object 135" descr=""/>
            <p:cNvSpPr/>
            <p:nvPr/>
          </p:nvSpPr>
          <p:spPr>
            <a:xfrm>
              <a:off x="7008114" y="6272503"/>
              <a:ext cx="40640" cy="203200"/>
            </a:xfrm>
            <a:custGeom>
              <a:avLst/>
              <a:gdLst/>
              <a:ahLst/>
              <a:cxnLst/>
              <a:rect l="l" t="t" r="r" b="b"/>
              <a:pathLst>
                <a:path w="40640" h="203200">
                  <a:moveTo>
                    <a:pt x="36575" y="203104"/>
                  </a:moveTo>
                  <a:lnTo>
                    <a:pt x="3714" y="203104"/>
                  </a:lnTo>
                  <a:lnTo>
                    <a:pt x="3714" y="62250"/>
                  </a:lnTo>
                  <a:lnTo>
                    <a:pt x="36575" y="62250"/>
                  </a:lnTo>
                  <a:lnTo>
                    <a:pt x="36575" y="203104"/>
                  </a:lnTo>
                  <a:close/>
                </a:path>
                <a:path w="40640" h="203200">
                  <a:moveTo>
                    <a:pt x="26193" y="37580"/>
                  </a:moveTo>
                  <a:lnTo>
                    <a:pt x="14382" y="37580"/>
                  </a:lnTo>
                  <a:lnTo>
                    <a:pt x="9524" y="35858"/>
                  </a:lnTo>
                  <a:lnTo>
                    <a:pt x="1904" y="28973"/>
                  </a:lnTo>
                  <a:lnTo>
                    <a:pt x="0" y="24479"/>
                  </a:lnTo>
                  <a:lnTo>
                    <a:pt x="0" y="13387"/>
                  </a:lnTo>
                  <a:lnTo>
                    <a:pt x="1904" y="8845"/>
                  </a:lnTo>
                  <a:lnTo>
                    <a:pt x="9524" y="1769"/>
                  </a:lnTo>
                  <a:lnTo>
                    <a:pt x="14382" y="0"/>
                  </a:lnTo>
                  <a:lnTo>
                    <a:pt x="26193" y="0"/>
                  </a:lnTo>
                  <a:lnTo>
                    <a:pt x="31051" y="1769"/>
                  </a:lnTo>
                  <a:lnTo>
                    <a:pt x="38671" y="8845"/>
                  </a:lnTo>
                  <a:lnTo>
                    <a:pt x="40576" y="13387"/>
                  </a:lnTo>
                  <a:lnTo>
                    <a:pt x="40576" y="24479"/>
                  </a:lnTo>
                  <a:lnTo>
                    <a:pt x="38671" y="28973"/>
                  </a:lnTo>
                  <a:lnTo>
                    <a:pt x="31051" y="35858"/>
                  </a:lnTo>
                  <a:lnTo>
                    <a:pt x="26193" y="375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6" name="object 136" descr="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7086695" y="6331311"/>
              <a:ext cx="119729" cy="144295"/>
            </a:xfrm>
            <a:prstGeom prst="rect">
              <a:avLst/>
            </a:prstGeom>
          </p:spPr>
        </p:pic>
        <p:sp>
          <p:nvSpPr>
            <p:cNvPr id="137" name="object 137" descr=""/>
            <p:cNvSpPr/>
            <p:nvPr/>
          </p:nvSpPr>
          <p:spPr>
            <a:xfrm>
              <a:off x="7243857" y="6434298"/>
              <a:ext cx="43180" cy="45085"/>
            </a:xfrm>
            <a:custGeom>
              <a:avLst/>
              <a:gdLst/>
              <a:ahLst/>
              <a:cxnLst/>
              <a:rect l="l" t="t" r="r" b="b"/>
              <a:pathLst>
                <a:path w="43179" h="45085">
                  <a:moveTo>
                    <a:pt x="27527" y="44751"/>
                  </a:moveTo>
                  <a:lnTo>
                    <a:pt x="21431" y="44751"/>
                  </a:lnTo>
                  <a:lnTo>
                    <a:pt x="15335" y="44751"/>
                  </a:lnTo>
                  <a:lnTo>
                    <a:pt x="10239" y="42648"/>
                  </a:lnTo>
                  <a:lnTo>
                    <a:pt x="2047" y="34233"/>
                  </a:lnTo>
                  <a:lnTo>
                    <a:pt x="0" y="28878"/>
                  </a:lnTo>
                  <a:lnTo>
                    <a:pt x="0" y="15873"/>
                  </a:lnTo>
                  <a:lnTo>
                    <a:pt x="2047" y="10518"/>
                  </a:lnTo>
                  <a:lnTo>
                    <a:pt x="10239" y="2103"/>
                  </a:lnTo>
                  <a:lnTo>
                    <a:pt x="15335" y="0"/>
                  </a:lnTo>
                  <a:lnTo>
                    <a:pt x="27527" y="0"/>
                  </a:lnTo>
                  <a:lnTo>
                    <a:pt x="32575" y="2103"/>
                  </a:lnTo>
                  <a:lnTo>
                    <a:pt x="40576" y="10518"/>
                  </a:lnTo>
                  <a:lnTo>
                    <a:pt x="42576" y="15873"/>
                  </a:lnTo>
                  <a:lnTo>
                    <a:pt x="42576" y="28878"/>
                  </a:lnTo>
                  <a:lnTo>
                    <a:pt x="40576" y="34233"/>
                  </a:lnTo>
                  <a:lnTo>
                    <a:pt x="32575" y="42648"/>
                  </a:lnTo>
                  <a:lnTo>
                    <a:pt x="27527" y="447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8" name="object 138" descr="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7316723" y="6273076"/>
              <a:ext cx="128015" cy="205973"/>
            </a:xfrm>
            <a:prstGeom prst="rect">
              <a:avLst/>
            </a:prstGeom>
          </p:spPr>
        </p:pic>
        <p:pic>
          <p:nvPicPr>
            <p:cNvPr id="139" name="object 139" descr="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7477315" y="6331311"/>
              <a:ext cx="122586" cy="147738"/>
            </a:xfrm>
            <a:prstGeom prst="rect">
              <a:avLst/>
            </a:prstGeom>
          </p:spPr>
        </p:pic>
        <p:pic>
          <p:nvPicPr>
            <p:cNvPr id="140" name="object 140" descr="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10839449" y="6353174"/>
              <a:ext cx="1352549" cy="50482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000" y="476250"/>
            <a:ext cx="5629274" cy="4962524"/>
          </a:xfrm>
          <a:prstGeom prst="rect">
            <a:avLst/>
          </a:prstGeom>
        </p:spPr>
      </p:pic>
      <p:grpSp>
        <p:nvGrpSpPr>
          <p:cNvPr id="3" name="object 3" descr=""/>
          <p:cNvGrpSpPr/>
          <p:nvPr/>
        </p:nvGrpSpPr>
        <p:grpSpPr>
          <a:xfrm>
            <a:off x="572848" y="3156086"/>
            <a:ext cx="727710" cy="210185"/>
            <a:chOff x="572848" y="3156086"/>
            <a:chExt cx="727710" cy="210185"/>
          </a:xfrm>
        </p:grpSpPr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2848" y="3168327"/>
              <a:ext cx="134777" cy="197597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9659" y="3215832"/>
              <a:ext cx="133632" cy="150092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6756" y="3215832"/>
              <a:ext cx="113601" cy="150092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1024394" y="3156086"/>
              <a:ext cx="40640" cy="206375"/>
            </a:xfrm>
            <a:custGeom>
              <a:avLst/>
              <a:gdLst/>
              <a:ahLst/>
              <a:cxnLst/>
              <a:rect l="l" t="t" r="r" b="b"/>
              <a:pathLst>
                <a:path w="40640" h="206375">
                  <a:moveTo>
                    <a:pt x="36627" y="206341"/>
                  </a:moveTo>
                  <a:lnTo>
                    <a:pt x="3719" y="206341"/>
                  </a:lnTo>
                  <a:lnTo>
                    <a:pt x="3719" y="63242"/>
                  </a:lnTo>
                  <a:lnTo>
                    <a:pt x="36627" y="63242"/>
                  </a:lnTo>
                  <a:lnTo>
                    <a:pt x="36627" y="206341"/>
                  </a:lnTo>
                  <a:close/>
                </a:path>
                <a:path w="40640" h="206375">
                  <a:moveTo>
                    <a:pt x="26230" y="38178"/>
                  </a:moveTo>
                  <a:lnTo>
                    <a:pt x="14402" y="38178"/>
                  </a:lnTo>
                  <a:lnTo>
                    <a:pt x="9538" y="36430"/>
                  </a:lnTo>
                  <a:lnTo>
                    <a:pt x="1907" y="29435"/>
                  </a:lnTo>
                  <a:lnTo>
                    <a:pt x="0" y="24869"/>
                  </a:lnTo>
                  <a:lnTo>
                    <a:pt x="0" y="13600"/>
                  </a:lnTo>
                  <a:lnTo>
                    <a:pt x="1907" y="8986"/>
                  </a:lnTo>
                  <a:lnTo>
                    <a:pt x="9538" y="1797"/>
                  </a:lnTo>
                  <a:lnTo>
                    <a:pt x="14402" y="0"/>
                  </a:lnTo>
                  <a:lnTo>
                    <a:pt x="26230" y="0"/>
                  </a:lnTo>
                  <a:lnTo>
                    <a:pt x="31095" y="1797"/>
                  </a:lnTo>
                  <a:lnTo>
                    <a:pt x="38725" y="8986"/>
                  </a:lnTo>
                  <a:lnTo>
                    <a:pt x="40633" y="13600"/>
                  </a:lnTo>
                  <a:lnTo>
                    <a:pt x="40633" y="24869"/>
                  </a:lnTo>
                  <a:lnTo>
                    <a:pt x="38725" y="29435"/>
                  </a:lnTo>
                  <a:lnTo>
                    <a:pt x="31095" y="36430"/>
                  </a:lnTo>
                  <a:lnTo>
                    <a:pt x="26230" y="38178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95646" y="3215832"/>
              <a:ext cx="115604" cy="150092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1250740" y="3156669"/>
              <a:ext cx="49530" cy="209550"/>
            </a:xfrm>
            <a:custGeom>
              <a:avLst/>
              <a:gdLst/>
              <a:ahLst/>
              <a:cxnLst/>
              <a:rect l="l" t="t" r="r" b="b"/>
              <a:pathLst>
                <a:path w="49530" h="209550">
                  <a:moveTo>
                    <a:pt x="39298" y="209255"/>
                  </a:moveTo>
                  <a:lnTo>
                    <a:pt x="32048" y="209255"/>
                  </a:lnTo>
                  <a:lnTo>
                    <a:pt x="23839" y="208581"/>
                  </a:lnTo>
                  <a:lnTo>
                    <a:pt x="447" y="177870"/>
                  </a:lnTo>
                  <a:lnTo>
                    <a:pt x="0" y="169036"/>
                  </a:lnTo>
                  <a:lnTo>
                    <a:pt x="0" y="0"/>
                  </a:lnTo>
                  <a:lnTo>
                    <a:pt x="32907" y="0"/>
                  </a:lnTo>
                  <a:lnTo>
                    <a:pt x="32907" y="174865"/>
                  </a:lnTo>
                  <a:lnTo>
                    <a:pt x="33670" y="177731"/>
                  </a:lnTo>
                  <a:lnTo>
                    <a:pt x="36722" y="181034"/>
                  </a:lnTo>
                  <a:lnTo>
                    <a:pt x="38344" y="181859"/>
                  </a:lnTo>
                  <a:lnTo>
                    <a:pt x="42874" y="181859"/>
                  </a:lnTo>
                  <a:lnTo>
                    <a:pt x="43876" y="181665"/>
                  </a:lnTo>
                  <a:lnTo>
                    <a:pt x="45211" y="181277"/>
                  </a:lnTo>
                  <a:lnTo>
                    <a:pt x="49504" y="206341"/>
                  </a:lnTo>
                  <a:lnTo>
                    <a:pt x="45116" y="208284"/>
                  </a:lnTo>
                  <a:lnTo>
                    <a:pt x="39298" y="209255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0" name="object 10" descr=""/>
          <p:cNvGrpSpPr/>
          <p:nvPr/>
        </p:nvGrpSpPr>
        <p:grpSpPr>
          <a:xfrm>
            <a:off x="1388379" y="3156086"/>
            <a:ext cx="700405" cy="210185"/>
            <a:chOff x="1388379" y="3156086"/>
            <a:chExt cx="700405" cy="210185"/>
          </a:xfrm>
        </p:grpSpPr>
        <p:pic>
          <p:nvPicPr>
            <p:cNvPr id="11" name="object 11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88379" y="3171824"/>
              <a:ext cx="165681" cy="190603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89543" y="3215832"/>
              <a:ext cx="122758" cy="150092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35194" y="3156669"/>
              <a:ext cx="128195" cy="209255"/>
            </a:xfrm>
            <a:prstGeom prst="rect">
              <a:avLst/>
            </a:prstGeom>
          </p:spPr>
        </p:pic>
        <p:sp>
          <p:nvSpPr>
            <p:cNvPr id="14" name="object 14" descr=""/>
            <p:cNvSpPr/>
            <p:nvPr/>
          </p:nvSpPr>
          <p:spPr>
            <a:xfrm>
              <a:off x="1901447" y="3156086"/>
              <a:ext cx="40640" cy="206375"/>
            </a:xfrm>
            <a:custGeom>
              <a:avLst/>
              <a:gdLst/>
              <a:ahLst/>
              <a:cxnLst/>
              <a:rect l="l" t="t" r="r" b="b"/>
              <a:pathLst>
                <a:path w="40639" h="206375">
                  <a:moveTo>
                    <a:pt x="36627" y="206341"/>
                  </a:moveTo>
                  <a:lnTo>
                    <a:pt x="3719" y="206341"/>
                  </a:lnTo>
                  <a:lnTo>
                    <a:pt x="3719" y="63242"/>
                  </a:lnTo>
                  <a:lnTo>
                    <a:pt x="36627" y="63242"/>
                  </a:lnTo>
                  <a:lnTo>
                    <a:pt x="36627" y="206341"/>
                  </a:lnTo>
                  <a:close/>
                </a:path>
                <a:path w="40639" h="206375">
                  <a:moveTo>
                    <a:pt x="26230" y="38178"/>
                  </a:moveTo>
                  <a:lnTo>
                    <a:pt x="14402" y="38178"/>
                  </a:lnTo>
                  <a:lnTo>
                    <a:pt x="9538" y="36430"/>
                  </a:lnTo>
                  <a:lnTo>
                    <a:pt x="1907" y="29435"/>
                  </a:lnTo>
                  <a:lnTo>
                    <a:pt x="0" y="24869"/>
                  </a:lnTo>
                  <a:lnTo>
                    <a:pt x="0" y="13600"/>
                  </a:lnTo>
                  <a:lnTo>
                    <a:pt x="1907" y="8986"/>
                  </a:lnTo>
                  <a:lnTo>
                    <a:pt x="9538" y="1797"/>
                  </a:lnTo>
                  <a:lnTo>
                    <a:pt x="14402" y="0"/>
                  </a:lnTo>
                  <a:lnTo>
                    <a:pt x="26230" y="0"/>
                  </a:lnTo>
                  <a:lnTo>
                    <a:pt x="31095" y="1797"/>
                  </a:lnTo>
                  <a:lnTo>
                    <a:pt x="38725" y="8986"/>
                  </a:lnTo>
                  <a:lnTo>
                    <a:pt x="40633" y="13600"/>
                  </a:lnTo>
                  <a:lnTo>
                    <a:pt x="40633" y="24869"/>
                  </a:lnTo>
                  <a:lnTo>
                    <a:pt x="38725" y="29435"/>
                  </a:lnTo>
                  <a:lnTo>
                    <a:pt x="31095" y="36430"/>
                  </a:lnTo>
                  <a:lnTo>
                    <a:pt x="26230" y="38178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72699" y="3215832"/>
              <a:ext cx="115604" cy="150092"/>
            </a:xfrm>
            <a:prstGeom prst="rect">
              <a:avLst/>
            </a:prstGeom>
          </p:spPr>
        </p:pic>
      </p:grpSp>
      <p:pic>
        <p:nvPicPr>
          <p:cNvPr id="16" name="object 16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187884" y="3156086"/>
            <a:ext cx="1329457" cy="209838"/>
          </a:xfrm>
          <a:prstGeom prst="rect">
            <a:avLst/>
          </a:prstGeom>
        </p:spPr>
      </p:pic>
      <p:sp>
        <p:nvSpPr>
          <p:cNvPr id="17" name="object 17" descr=""/>
          <p:cNvSpPr/>
          <p:nvPr/>
        </p:nvSpPr>
        <p:spPr>
          <a:xfrm>
            <a:off x="3597178" y="3276743"/>
            <a:ext cx="68580" cy="24765"/>
          </a:xfrm>
          <a:custGeom>
            <a:avLst/>
            <a:gdLst/>
            <a:ahLst/>
            <a:cxnLst/>
            <a:rect l="l" t="t" r="r" b="b"/>
            <a:pathLst>
              <a:path w="68579" h="24764">
                <a:moveTo>
                  <a:pt x="68103" y="24481"/>
                </a:moveTo>
                <a:lnTo>
                  <a:pt x="0" y="24481"/>
                </a:lnTo>
                <a:lnTo>
                  <a:pt x="0" y="0"/>
                </a:lnTo>
                <a:lnTo>
                  <a:pt x="68103" y="0"/>
                </a:lnTo>
                <a:lnTo>
                  <a:pt x="68103" y="24481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8" name="object 18" descr=""/>
          <p:cNvGrpSpPr/>
          <p:nvPr/>
        </p:nvGrpSpPr>
        <p:grpSpPr>
          <a:xfrm>
            <a:off x="3758281" y="3156086"/>
            <a:ext cx="790575" cy="210185"/>
            <a:chOff x="3758281" y="3156086"/>
            <a:chExt cx="790575" cy="210185"/>
          </a:xfrm>
        </p:grpSpPr>
        <p:sp>
          <p:nvSpPr>
            <p:cNvPr id="19" name="object 19" descr=""/>
            <p:cNvSpPr/>
            <p:nvPr/>
          </p:nvSpPr>
          <p:spPr>
            <a:xfrm>
              <a:off x="3758273" y="3156089"/>
              <a:ext cx="177800" cy="206375"/>
            </a:xfrm>
            <a:custGeom>
              <a:avLst/>
              <a:gdLst/>
              <a:ahLst/>
              <a:cxnLst/>
              <a:rect l="l" t="t" r="r" b="b"/>
              <a:pathLst>
                <a:path w="177800" h="206375">
                  <a:moveTo>
                    <a:pt x="111023" y="178142"/>
                  </a:moveTo>
                  <a:lnTo>
                    <a:pt x="33197" y="178142"/>
                  </a:lnTo>
                  <a:lnTo>
                    <a:pt x="33197" y="15379"/>
                  </a:lnTo>
                  <a:lnTo>
                    <a:pt x="0" y="15379"/>
                  </a:lnTo>
                  <a:lnTo>
                    <a:pt x="0" y="178142"/>
                  </a:lnTo>
                  <a:lnTo>
                    <a:pt x="0" y="206349"/>
                  </a:lnTo>
                  <a:lnTo>
                    <a:pt x="111023" y="206349"/>
                  </a:lnTo>
                  <a:lnTo>
                    <a:pt x="111023" y="178142"/>
                  </a:lnTo>
                  <a:close/>
                </a:path>
                <a:path w="177800" h="206375">
                  <a:moveTo>
                    <a:pt x="173697" y="63246"/>
                  </a:moveTo>
                  <a:lnTo>
                    <a:pt x="140792" y="63246"/>
                  </a:lnTo>
                  <a:lnTo>
                    <a:pt x="140792" y="206349"/>
                  </a:lnTo>
                  <a:lnTo>
                    <a:pt x="173697" y="206349"/>
                  </a:lnTo>
                  <a:lnTo>
                    <a:pt x="173697" y="63246"/>
                  </a:lnTo>
                  <a:close/>
                </a:path>
                <a:path w="177800" h="206375">
                  <a:moveTo>
                    <a:pt x="177698" y="13601"/>
                  </a:moveTo>
                  <a:lnTo>
                    <a:pt x="175793" y="8991"/>
                  </a:lnTo>
                  <a:lnTo>
                    <a:pt x="168160" y="1803"/>
                  </a:lnTo>
                  <a:lnTo>
                    <a:pt x="163296" y="0"/>
                  </a:lnTo>
                  <a:lnTo>
                    <a:pt x="151472" y="0"/>
                  </a:lnTo>
                  <a:lnTo>
                    <a:pt x="146608" y="1803"/>
                  </a:lnTo>
                  <a:lnTo>
                    <a:pt x="138976" y="8991"/>
                  </a:lnTo>
                  <a:lnTo>
                    <a:pt x="137071" y="13601"/>
                  </a:lnTo>
                  <a:lnTo>
                    <a:pt x="137071" y="24879"/>
                  </a:lnTo>
                  <a:lnTo>
                    <a:pt x="138976" y="29438"/>
                  </a:lnTo>
                  <a:lnTo>
                    <a:pt x="146608" y="36436"/>
                  </a:lnTo>
                  <a:lnTo>
                    <a:pt x="151472" y="38176"/>
                  </a:lnTo>
                  <a:lnTo>
                    <a:pt x="163296" y="38176"/>
                  </a:lnTo>
                  <a:lnTo>
                    <a:pt x="168160" y="36436"/>
                  </a:lnTo>
                  <a:lnTo>
                    <a:pt x="175793" y="29438"/>
                  </a:lnTo>
                  <a:lnTo>
                    <a:pt x="177698" y="24879"/>
                  </a:lnTo>
                  <a:lnTo>
                    <a:pt x="177698" y="13601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974039" y="3215832"/>
              <a:ext cx="119897" cy="146595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134283" y="3156669"/>
              <a:ext cx="262972" cy="209255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420148" y="3156669"/>
              <a:ext cx="128195" cy="209255"/>
            </a:xfrm>
            <a:prstGeom prst="rect">
              <a:avLst/>
            </a:prstGeom>
          </p:spPr>
        </p:pic>
      </p:grpSp>
      <p:sp>
        <p:nvSpPr>
          <p:cNvPr id="23" name="object 23" descr=""/>
          <p:cNvSpPr/>
          <p:nvPr/>
        </p:nvSpPr>
        <p:spPr>
          <a:xfrm>
            <a:off x="4592983" y="3171824"/>
            <a:ext cx="33655" cy="191135"/>
          </a:xfrm>
          <a:custGeom>
            <a:avLst/>
            <a:gdLst/>
            <a:ahLst/>
            <a:cxnLst/>
            <a:rect l="l" t="t" r="r" b="b"/>
            <a:pathLst>
              <a:path w="33654" h="191135">
                <a:moveTo>
                  <a:pt x="33193" y="190603"/>
                </a:moveTo>
                <a:lnTo>
                  <a:pt x="0" y="190603"/>
                </a:lnTo>
                <a:lnTo>
                  <a:pt x="0" y="0"/>
                </a:lnTo>
                <a:lnTo>
                  <a:pt x="33193" y="0"/>
                </a:lnTo>
                <a:lnTo>
                  <a:pt x="33193" y="190603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4" name="object 24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670817" y="3215832"/>
            <a:ext cx="119897" cy="146595"/>
          </a:xfrm>
          <a:prstGeom prst="rect">
            <a:avLst/>
          </a:prstGeom>
        </p:spPr>
      </p:pic>
      <p:grpSp>
        <p:nvGrpSpPr>
          <p:cNvPr id="25" name="object 25" descr=""/>
          <p:cNvGrpSpPr/>
          <p:nvPr/>
        </p:nvGrpSpPr>
        <p:grpSpPr>
          <a:xfrm>
            <a:off x="585731" y="3632664"/>
            <a:ext cx="363855" cy="205740"/>
            <a:chOff x="585731" y="3632664"/>
            <a:chExt cx="363855" cy="205740"/>
          </a:xfrm>
        </p:grpSpPr>
        <p:pic>
          <p:nvPicPr>
            <p:cNvPr id="26" name="object 26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85731" y="3648074"/>
              <a:ext cx="165724" cy="186639"/>
            </a:xfrm>
            <a:prstGeom prst="rect">
              <a:avLst/>
            </a:prstGeom>
          </p:spPr>
        </p:pic>
        <p:sp>
          <p:nvSpPr>
            <p:cNvPr id="27" name="object 27" descr=""/>
            <p:cNvSpPr/>
            <p:nvPr/>
          </p:nvSpPr>
          <p:spPr>
            <a:xfrm>
              <a:off x="792386" y="3632664"/>
              <a:ext cx="40640" cy="202565"/>
            </a:xfrm>
            <a:custGeom>
              <a:avLst/>
              <a:gdLst/>
              <a:ahLst/>
              <a:cxnLst/>
              <a:rect l="l" t="t" r="r" b="b"/>
              <a:pathLst>
                <a:path w="40640" h="202564">
                  <a:moveTo>
                    <a:pt x="36636" y="202049"/>
                  </a:moveTo>
                  <a:lnTo>
                    <a:pt x="3720" y="202049"/>
                  </a:lnTo>
                  <a:lnTo>
                    <a:pt x="3720" y="61927"/>
                  </a:lnTo>
                  <a:lnTo>
                    <a:pt x="36636" y="61927"/>
                  </a:lnTo>
                  <a:lnTo>
                    <a:pt x="36636" y="202049"/>
                  </a:lnTo>
                  <a:close/>
                </a:path>
                <a:path w="40640" h="202564">
                  <a:moveTo>
                    <a:pt x="26237" y="37384"/>
                  </a:moveTo>
                  <a:lnTo>
                    <a:pt x="14406" y="37384"/>
                  </a:lnTo>
                  <a:lnTo>
                    <a:pt x="9540" y="35672"/>
                  </a:lnTo>
                  <a:lnTo>
                    <a:pt x="1908" y="28823"/>
                  </a:lnTo>
                  <a:lnTo>
                    <a:pt x="0" y="24352"/>
                  </a:lnTo>
                  <a:lnTo>
                    <a:pt x="0" y="13317"/>
                  </a:lnTo>
                  <a:lnTo>
                    <a:pt x="1908" y="8799"/>
                  </a:lnTo>
                  <a:lnTo>
                    <a:pt x="9540" y="1759"/>
                  </a:lnTo>
                  <a:lnTo>
                    <a:pt x="14406" y="0"/>
                  </a:lnTo>
                  <a:lnTo>
                    <a:pt x="26237" y="0"/>
                  </a:lnTo>
                  <a:lnTo>
                    <a:pt x="31103" y="1759"/>
                  </a:lnTo>
                  <a:lnTo>
                    <a:pt x="38735" y="8799"/>
                  </a:lnTo>
                  <a:lnTo>
                    <a:pt x="40644" y="13317"/>
                  </a:lnTo>
                  <a:lnTo>
                    <a:pt x="40644" y="24352"/>
                  </a:lnTo>
                  <a:lnTo>
                    <a:pt x="38735" y="28823"/>
                  </a:lnTo>
                  <a:lnTo>
                    <a:pt x="31103" y="35672"/>
                  </a:lnTo>
                  <a:lnTo>
                    <a:pt x="26237" y="37384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55928" y="3656350"/>
              <a:ext cx="93309" cy="181787"/>
            </a:xfrm>
            <a:prstGeom prst="rect">
              <a:avLst/>
            </a:prstGeom>
          </p:spPr>
        </p:pic>
      </p:grpSp>
      <p:grpSp>
        <p:nvGrpSpPr>
          <p:cNvPr id="29" name="object 29" descr=""/>
          <p:cNvGrpSpPr/>
          <p:nvPr/>
        </p:nvGrpSpPr>
        <p:grpSpPr>
          <a:xfrm>
            <a:off x="1030240" y="3633234"/>
            <a:ext cx="288925" cy="205104"/>
            <a:chOff x="1030240" y="3633234"/>
            <a:chExt cx="288925" cy="205104"/>
          </a:xfrm>
        </p:grpSpPr>
        <p:pic>
          <p:nvPicPr>
            <p:cNvPr id="30" name="object 30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30240" y="3634947"/>
              <a:ext cx="118783" cy="203191"/>
            </a:xfrm>
            <a:prstGeom prst="rect">
              <a:avLst/>
            </a:prstGeom>
          </p:spPr>
        </p:pic>
        <p:pic>
          <p:nvPicPr>
            <p:cNvPr id="31" name="object 31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90812" y="3633234"/>
              <a:ext cx="128229" cy="204903"/>
            </a:xfrm>
            <a:prstGeom prst="rect">
              <a:avLst/>
            </a:prstGeom>
          </p:spPr>
        </p:pic>
      </p:grpSp>
      <p:grpSp>
        <p:nvGrpSpPr>
          <p:cNvPr id="32" name="object 32" descr=""/>
          <p:cNvGrpSpPr/>
          <p:nvPr/>
        </p:nvGrpSpPr>
        <p:grpSpPr>
          <a:xfrm>
            <a:off x="1342798" y="3691167"/>
            <a:ext cx="241300" cy="147320"/>
            <a:chOff x="1342798" y="3691167"/>
            <a:chExt cx="241300" cy="147320"/>
          </a:xfrm>
        </p:grpSpPr>
        <p:pic>
          <p:nvPicPr>
            <p:cNvPr id="33" name="object 33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497074" y="3691167"/>
              <a:ext cx="86440" cy="143546"/>
            </a:xfrm>
            <a:prstGeom prst="rect">
              <a:avLst/>
            </a:prstGeom>
          </p:spPr>
        </p:pic>
        <p:pic>
          <p:nvPicPr>
            <p:cNvPr id="34" name="object 34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342798" y="3691167"/>
              <a:ext cx="122790" cy="146971"/>
            </a:xfrm>
            <a:prstGeom prst="rect">
              <a:avLst/>
            </a:prstGeom>
          </p:spPr>
        </p:pic>
      </p:grpSp>
      <p:grpSp>
        <p:nvGrpSpPr>
          <p:cNvPr id="35" name="object 35" descr=""/>
          <p:cNvGrpSpPr/>
          <p:nvPr/>
        </p:nvGrpSpPr>
        <p:grpSpPr>
          <a:xfrm>
            <a:off x="1661368" y="3649786"/>
            <a:ext cx="780415" cy="188595"/>
            <a:chOff x="1661368" y="3649786"/>
            <a:chExt cx="780415" cy="188595"/>
          </a:xfrm>
        </p:grpSpPr>
        <p:pic>
          <p:nvPicPr>
            <p:cNvPr id="36" name="object 36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661368" y="3653211"/>
              <a:ext cx="109624" cy="181502"/>
            </a:xfrm>
            <a:prstGeom prst="rect">
              <a:avLst/>
            </a:prstGeom>
          </p:spPr>
        </p:pic>
        <p:pic>
          <p:nvPicPr>
            <p:cNvPr id="37" name="object 37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793890" y="3649786"/>
              <a:ext cx="125653" cy="188351"/>
            </a:xfrm>
            <a:prstGeom prst="rect">
              <a:avLst/>
            </a:prstGeom>
          </p:spPr>
        </p:pic>
        <p:sp>
          <p:nvSpPr>
            <p:cNvPr id="38" name="object 38" descr=""/>
            <p:cNvSpPr/>
            <p:nvPr/>
          </p:nvSpPr>
          <p:spPr>
            <a:xfrm>
              <a:off x="1951887" y="3793618"/>
              <a:ext cx="43180" cy="45085"/>
            </a:xfrm>
            <a:custGeom>
              <a:avLst/>
              <a:gdLst/>
              <a:ahLst/>
              <a:cxnLst/>
              <a:rect l="l" t="t" r="r" b="b"/>
              <a:pathLst>
                <a:path w="43180" h="45085">
                  <a:moveTo>
                    <a:pt x="27573" y="44519"/>
                  </a:moveTo>
                  <a:lnTo>
                    <a:pt x="21466" y="44519"/>
                  </a:lnTo>
                  <a:lnTo>
                    <a:pt x="15360" y="44519"/>
                  </a:lnTo>
                  <a:lnTo>
                    <a:pt x="10256" y="42426"/>
                  </a:lnTo>
                  <a:lnTo>
                    <a:pt x="2051" y="34055"/>
                  </a:lnTo>
                  <a:lnTo>
                    <a:pt x="0" y="28728"/>
                  </a:lnTo>
                  <a:lnTo>
                    <a:pt x="0" y="15791"/>
                  </a:lnTo>
                  <a:lnTo>
                    <a:pt x="2051" y="10463"/>
                  </a:lnTo>
                  <a:lnTo>
                    <a:pt x="10256" y="2092"/>
                  </a:lnTo>
                  <a:lnTo>
                    <a:pt x="15360" y="0"/>
                  </a:lnTo>
                  <a:lnTo>
                    <a:pt x="27573" y="0"/>
                  </a:lnTo>
                  <a:lnTo>
                    <a:pt x="32629" y="2092"/>
                  </a:lnTo>
                  <a:lnTo>
                    <a:pt x="40644" y="10463"/>
                  </a:lnTo>
                  <a:lnTo>
                    <a:pt x="42647" y="15791"/>
                  </a:lnTo>
                  <a:lnTo>
                    <a:pt x="42647" y="28728"/>
                  </a:lnTo>
                  <a:lnTo>
                    <a:pt x="40644" y="34055"/>
                  </a:lnTo>
                  <a:lnTo>
                    <a:pt x="32629" y="42426"/>
                  </a:lnTo>
                  <a:lnTo>
                    <a:pt x="27573" y="44519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9" name="object 39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024016" y="3649786"/>
              <a:ext cx="123649" cy="188351"/>
            </a:xfrm>
            <a:prstGeom prst="rect">
              <a:avLst/>
            </a:prstGeom>
          </p:spPr>
        </p:pic>
        <p:pic>
          <p:nvPicPr>
            <p:cNvPr id="40" name="object 40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170849" y="3649786"/>
              <a:ext cx="123649" cy="188351"/>
            </a:xfrm>
            <a:prstGeom prst="rect">
              <a:avLst/>
            </a:prstGeom>
          </p:spPr>
        </p:pic>
        <p:pic>
          <p:nvPicPr>
            <p:cNvPr id="41" name="object 41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317683" y="3649786"/>
              <a:ext cx="123649" cy="188351"/>
            </a:xfrm>
            <a:prstGeom prst="rect">
              <a:avLst/>
            </a:prstGeom>
          </p:spPr>
        </p:pic>
      </p:grpSp>
      <p:grpSp>
        <p:nvGrpSpPr>
          <p:cNvPr id="42" name="object 42" descr=""/>
          <p:cNvGrpSpPr/>
          <p:nvPr/>
        </p:nvGrpSpPr>
        <p:grpSpPr>
          <a:xfrm>
            <a:off x="2534070" y="3633234"/>
            <a:ext cx="1198880" cy="205104"/>
            <a:chOff x="2534070" y="3633234"/>
            <a:chExt cx="1198880" cy="205104"/>
          </a:xfrm>
        </p:grpSpPr>
        <p:sp>
          <p:nvSpPr>
            <p:cNvPr id="43" name="object 43" descr=""/>
            <p:cNvSpPr/>
            <p:nvPr/>
          </p:nvSpPr>
          <p:spPr>
            <a:xfrm>
              <a:off x="2534069" y="3648303"/>
              <a:ext cx="113664" cy="186690"/>
            </a:xfrm>
            <a:custGeom>
              <a:avLst/>
              <a:gdLst/>
              <a:ahLst/>
              <a:cxnLst/>
              <a:rect l="l" t="t" r="r" b="b"/>
              <a:pathLst>
                <a:path w="113664" h="186689">
                  <a:moveTo>
                    <a:pt x="113055" y="0"/>
                  </a:moveTo>
                  <a:lnTo>
                    <a:pt x="0" y="0"/>
                  </a:lnTo>
                  <a:lnTo>
                    <a:pt x="0" y="27901"/>
                  </a:lnTo>
                  <a:lnTo>
                    <a:pt x="0" y="81165"/>
                  </a:lnTo>
                  <a:lnTo>
                    <a:pt x="0" y="109054"/>
                  </a:lnTo>
                  <a:lnTo>
                    <a:pt x="0" y="186410"/>
                  </a:lnTo>
                  <a:lnTo>
                    <a:pt x="33197" y="186410"/>
                  </a:lnTo>
                  <a:lnTo>
                    <a:pt x="33197" y="109054"/>
                  </a:lnTo>
                  <a:lnTo>
                    <a:pt x="101320" y="109054"/>
                  </a:lnTo>
                  <a:lnTo>
                    <a:pt x="101320" y="81165"/>
                  </a:lnTo>
                  <a:lnTo>
                    <a:pt x="33197" y="81165"/>
                  </a:lnTo>
                  <a:lnTo>
                    <a:pt x="33197" y="27901"/>
                  </a:lnTo>
                  <a:lnTo>
                    <a:pt x="113055" y="27901"/>
                  </a:lnTo>
                  <a:lnTo>
                    <a:pt x="113055" y="0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4" name="object 44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668024" y="3691167"/>
              <a:ext cx="133667" cy="146971"/>
            </a:xfrm>
            <a:prstGeom prst="rect">
              <a:avLst/>
            </a:prstGeom>
          </p:spPr>
        </p:pic>
        <p:sp>
          <p:nvSpPr>
            <p:cNvPr id="45" name="object 45" descr=""/>
            <p:cNvSpPr/>
            <p:nvPr/>
          </p:nvSpPr>
          <p:spPr>
            <a:xfrm>
              <a:off x="2834309" y="3633241"/>
              <a:ext cx="640080" cy="205104"/>
            </a:xfrm>
            <a:custGeom>
              <a:avLst/>
              <a:gdLst/>
              <a:ahLst/>
              <a:cxnLst/>
              <a:rect l="l" t="t" r="r" b="b"/>
              <a:pathLst>
                <a:path w="640079" h="205104">
                  <a:moveTo>
                    <a:pt x="49517" y="202044"/>
                  </a:moveTo>
                  <a:lnTo>
                    <a:pt x="45224" y="177507"/>
                  </a:lnTo>
                  <a:lnTo>
                    <a:pt x="43891" y="177888"/>
                  </a:lnTo>
                  <a:lnTo>
                    <a:pt x="42887" y="178079"/>
                  </a:lnTo>
                  <a:lnTo>
                    <a:pt x="38354" y="178079"/>
                  </a:lnTo>
                  <a:lnTo>
                    <a:pt x="36741" y="177266"/>
                  </a:lnTo>
                  <a:lnTo>
                    <a:pt x="33680" y="174040"/>
                  </a:lnTo>
                  <a:lnTo>
                    <a:pt x="32918" y="171234"/>
                  </a:lnTo>
                  <a:lnTo>
                    <a:pt x="32918" y="0"/>
                  </a:lnTo>
                  <a:lnTo>
                    <a:pt x="0" y="0"/>
                  </a:lnTo>
                  <a:lnTo>
                    <a:pt x="0" y="165519"/>
                  </a:lnTo>
                  <a:lnTo>
                    <a:pt x="457" y="174167"/>
                  </a:lnTo>
                  <a:lnTo>
                    <a:pt x="23850" y="204241"/>
                  </a:lnTo>
                  <a:lnTo>
                    <a:pt x="32067" y="204901"/>
                  </a:lnTo>
                  <a:lnTo>
                    <a:pt x="39319" y="204901"/>
                  </a:lnTo>
                  <a:lnTo>
                    <a:pt x="45135" y="203949"/>
                  </a:lnTo>
                  <a:lnTo>
                    <a:pt x="49517" y="202044"/>
                  </a:lnTo>
                  <a:close/>
                </a:path>
                <a:path w="640079" h="205104">
                  <a:moveTo>
                    <a:pt x="127088" y="202044"/>
                  </a:moveTo>
                  <a:lnTo>
                    <a:pt x="122796" y="177507"/>
                  </a:lnTo>
                  <a:lnTo>
                    <a:pt x="121462" y="177888"/>
                  </a:lnTo>
                  <a:lnTo>
                    <a:pt x="120459" y="178079"/>
                  </a:lnTo>
                  <a:lnTo>
                    <a:pt x="115925" y="178079"/>
                  </a:lnTo>
                  <a:lnTo>
                    <a:pt x="114300" y="177266"/>
                  </a:lnTo>
                  <a:lnTo>
                    <a:pt x="111252" y="174040"/>
                  </a:lnTo>
                  <a:lnTo>
                    <a:pt x="110490" y="171234"/>
                  </a:lnTo>
                  <a:lnTo>
                    <a:pt x="110490" y="0"/>
                  </a:lnTo>
                  <a:lnTo>
                    <a:pt x="77571" y="0"/>
                  </a:lnTo>
                  <a:lnTo>
                    <a:pt x="77571" y="165519"/>
                  </a:lnTo>
                  <a:lnTo>
                    <a:pt x="78016" y="174167"/>
                  </a:lnTo>
                  <a:lnTo>
                    <a:pt x="101422" y="204241"/>
                  </a:lnTo>
                  <a:lnTo>
                    <a:pt x="109626" y="204901"/>
                  </a:lnTo>
                  <a:lnTo>
                    <a:pt x="116878" y="204901"/>
                  </a:lnTo>
                  <a:lnTo>
                    <a:pt x="122694" y="203949"/>
                  </a:lnTo>
                  <a:lnTo>
                    <a:pt x="127088" y="202044"/>
                  </a:lnTo>
                  <a:close/>
                </a:path>
                <a:path w="640079" h="205104">
                  <a:moveTo>
                    <a:pt x="279654" y="131559"/>
                  </a:moveTo>
                  <a:lnTo>
                    <a:pt x="271056" y="93878"/>
                  </a:lnTo>
                  <a:lnTo>
                    <a:pt x="245872" y="66890"/>
                  </a:lnTo>
                  <a:lnTo>
                    <a:pt x="245872" y="131559"/>
                  </a:lnTo>
                  <a:lnTo>
                    <a:pt x="245313" y="141592"/>
                  </a:lnTo>
                  <a:lnTo>
                    <a:pt x="226479" y="174904"/>
                  </a:lnTo>
                  <a:lnTo>
                    <a:pt x="212674" y="178079"/>
                  </a:lnTo>
                  <a:lnTo>
                    <a:pt x="205359" y="177279"/>
                  </a:lnTo>
                  <a:lnTo>
                    <a:pt x="180301" y="141592"/>
                  </a:lnTo>
                  <a:lnTo>
                    <a:pt x="179755" y="131559"/>
                  </a:lnTo>
                  <a:lnTo>
                    <a:pt x="180301" y="121399"/>
                  </a:lnTo>
                  <a:lnTo>
                    <a:pt x="198894" y="87934"/>
                  </a:lnTo>
                  <a:lnTo>
                    <a:pt x="212674" y="84759"/>
                  </a:lnTo>
                  <a:lnTo>
                    <a:pt x="219989" y="85547"/>
                  </a:lnTo>
                  <a:lnTo>
                    <a:pt x="245313" y="121399"/>
                  </a:lnTo>
                  <a:lnTo>
                    <a:pt x="245872" y="131559"/>
                  </a:lnTo>
                  <a:lnTo>
                    <a:pt x="245872" y="66890"/>
                  </a:lnTo>
                  <a:lnTo>
                    <a:pt x="212674" y="57937"/>
                  </a:lnTo>
                  <a:lnTo>
                    <a:pt x="206159" y="58242"/>
                  </a:lnTo>
                  <a:lnTo>
                    <a:pt x="170980" y="72910"/>
                  </a:lnTo>
                  <a:lnTo>
                    <a:pt x="149034" y="107530"/>
                  </a:lnTo>
                  <a:lnTo>
                    <a:pt x="145986" y="131559"/>
                  </a:lnTo>
                  <a:lnTo>
                    <a:pt x="146316" y="140030"/>
                  </a:lnTo>
                  <a:lnTo>
                    <a:pt x="161747" y="180809"/>
                  </a:lnTo>
                  <a:lnTo>
                    <a:pt x="193560" y="202171"/>
                  </a:lnTo>
                  <a:lnTo>
                    <a:pt x="212674" y="204901"/>
                  </a:lnTo>
                  <a:lnTo>
                    <a:pt x="219189" y="204597"/>
                  </a:lnTo>
                  <a:lnTo>
                    <a:pt x="254558" y="190207"/>
                  </a:lnTo>
                  <a:lnTo>
                    <a:pt x="276504" y="155587"/>
                  </a:lnTo>
                  <a:lnTo>
                    <a:pt x="279298" y="140030"/>
                  </a:lnTo>
                  <a:lnTo>
                    <a:pt x="279654" y="131559"/>
                  </a:lnTo>
                  <a:close/>
                </a:path>
                <a:path w="640079" h="205104">
                  <a:moveTo>
                    <a:pt x="498614" y="61353"/>
                  </a:moveTo>
                  <a:lnTo>
                    <a:pt x="467702" y="61353"/>
                  </a:lnTo>
                  <a:lnTo>
                    <a:pt x="450811" y="134124"/>
                  </a:lnTo>
                  <a:lnTo>
                    <a:pt x="449478" y="140792"/>
                  </a:lnTo>
                  <a:lnTo>
                    <a:pt x="448233" y="147447"/>
                  </a:lnTo>
                  <a:lnTo>
                    <a:pt x="445947" y="160769"/>
                  </a:lnTo>
                  <a:lnTo>
                    <a:pt x="444703" y="167513"/>
                  </a:lnTo>
                  <a:lnTo>
                    <a:pt x="443369" y="174371"/>
                  </a:lnTo>
                  <a:lnTo>
                    <a:pt x="442226" y="174371"/>
                  </a:lnTo>
                  <a:lnTo>
                    <a:pt x="436118" y="147447"/>
                  </a:lnTo>
                  <a:lnTo>
                    <a:pt x="434492" y="140792"/>
                  </a:lnTo>
                  <a:lnTo>
                    <a:pt x="414172" y="61353"/>
                  </a:lnTo>
                  <a:lnTo>
                    <a:pt x="384124" y="61353"/>
                  </a:lnTo>
                  <a:lnTo>
                    <a:pt x="365798" y="134124"/>
                  </a:lnTo>
                  <a:lnTo>
                    <a:pt x="364083" y="140792"/>
                  </a:lnTo>
                  <a:lnTo>
                    <a:pt x="362508" y="147447"/>
                  </a:lnTo>
                  <a:lnTo>
                    <a:pt x="359651" y="160769"/>
                  </a:lnTo>
                  <a:lnTo>
                    <a:pt x="358267" y="167513"/>
                  </a:lnTo>
                  <a:lnTo>
                    <a:pt x="356933" y="174371"/>
                  </a:lnTo>
                  <a:lnTo>
                    <a:pt x="355777" y="174371"/>
                  </a:lnTo>
                  <a:lnTo>
                    <a:pt x="354444" y="167513"/>
                  </a:lnTo>
                  <a:lnTo>
                    <a:pt x="353250" y="160769"/>
                  </a:lnTo>
                  <a:lnTo>
                    <a:pt x="351155" y="147447"/>
                  </a:lnTo>
                  <a:lnTo>
                    <a:pt x="349872" y="140792"/>
                  </a:lnTo>
                  <a:lnTo>
                    <a:pt x="331457" y="61353"/>
                  </a:lnTo>
                  <a:lnTo>
                    <a:pt x="298246" y="61353"/>
                  </a:lnTo>
                  <a:lnTo>
                    <a:pt x="335457" y="201472"/>
                  </a:lnTo>
                  <a:lnTo>
                    <a:pt x="373240" y="201472"/>
                  </a:lnTo>
                  <a:lnTo>
                    <a:pt x="389267" y="136410"/>
                  </a:lnTo>
                  <a:lnTo>
                    <a:pt x="397573" y="95313"/>
                  </a:lnTo>
                  <a:lnTo>
                    <a:pt x="398716" y="95313"/>
                  </a:lnTo>
                  <a:lnTo>
                    <a:pt x="404342" y="122859"/>
                  </a:lnTo>
                  <a:lnTo>
                    <a:pt x="405777" y="129463"/>
                  </a:lnTo>
                  <a:lnTo>
                    <a:pt x="407301" y="136131"/>
                  </a:lnTo>
                  <a:lnTo>
                    <a:pt x="423621" y="201472"/>
                  </a:lnTo>
                  <a:lnTo>
                    <a:pt x="462826" y="201472"/>
                  </a:lnTo>
                  <a:lnTo>
                    <a:pt x="498614" y="61353"/>
                  </a:lnTo>
                  <a:close/>
                </a:path>
                <a:path w="640079" h="205104">
                  <a:moveTo>
                    <a:pt x="640003" y="127660"/>
                  </a:moveTo>
                  <a:lnTo>
                    <a:pt x="639965" y="123215"/>
                  </a:lnTo>
                  <a:lnTo>
                    <a:pt x="639800" y="118148"/>
                  </a:lnTo>
                  <a:lnTo>
                    <a:pt x="639775" y="117297"/>
                  </a:lnTo>
                  <a:lnTo>
                    <a:pt x="630631" y="83337"/>
                  </a:lnTo>
                  <a:lnTo>
                    <a:pt x="630135" y="82384"/>
                  </a:lnTo>
                  <a:lnTo>
                    <a:pt x="620395" y="70586"/>
                  </a:lnTo>
                  <a:lnTo>
                    <a:pt x="614337" y="66014"/>
                  </a:lnTo>
                  <a:lnTo>
                    <a:pt x="611378" y="64706"/>
                  </a:lnTo>
                  <a:lnTo>
                    <a:pt x="611378" y="118148"/>
                  </a:lnTo>
                  <a:lnTo>
                    <a:pt x="548982" y="118148"/>
                  </a:lnTo>
                  <a:lnTo>
                    <a:pt x="574370" y="83337"/>
                  </a:lnTo>
                  <a:lnTo>
                    <a:pt x="592493" y="83337"/>
                  </a:lnTo>
                  <a:lnTo>
                    <a:pt x="611378" y="118148"/>
                  </a:lnTo>
                  <a:lnTo>
                    <a:pt x="611378" y="64706"/>
                  </a:lnTo>
                  <a:lnTo>
                    <a:pt x="581901" y="57937"/>
                  </a:lnTo>
                  <a:lnTo>
                    <a:pt x="573697" y="57937"/>
                  </a:lnTo>
                  <a:lnTo>
                    <a:pt x="537108" y="77622"/>
                  </a:lnTo>
                  <a:lnTo>
                    <a:pt x="518579" y="115290"/>
                  </a:lnTo>
                  <a:lnTo>
                    <a:pt x="517220" y="131559"/>
                  </a:lnTo>
                  <a:lnTo>
                    <a:pt x="517499" y="138696"/>
                  </a:lnTo>
                  <a:lnTo>
                    <a:pt x="532790" y="180530"/>
                  </a:lnTo>
                  <a:lnTo>
                    <a:pt x="565708" y="202095"/>
                  </a:lnTo>
                  <a:lnTo>
                    <a:pt x="586486" y="204901"/>
                  </a:lnTo>
                  <a:lnTo>
                    <a:pt x="593140" y="204635"/>
                  </a:lnTo>
                  <a:lnTo>
                    <a:pt x="634568" y="189776"/>
                  </a:lnTo>
                  <a:lnTo>
                    <a:pt x="628980" y="179501"/>
                  </a:lnTo>
                  <a:lnTo>
                    <a:pt x="623404" y="169227"/>
                  </a:lnTo>
                  <a:lnTo>
                    <a:pt x="618248" y="172466"/>
                  </a:lnTo>
                  <a:lnTo>
                    <a:pt x="613054" y="174980"/>
                  </a:lnTo>
                  <a:lnTo>
                    <a:pt x="602564" y="178600"/>
                  </a:lnTo>
                  <a:lnTo>
                    <a:pt x="596887" y="179501"/>
                  </a:lnTo>
                  <a:lnTo>
                    <a:pt x="590778" y="179501"/>
                  </a:lnTo>
                  <a:lnTo>
                    <a:pt x="553745" y="157060"/>
                  </a:lnTo>
                  <a:lnTo>
                    <a:pt x="549275" y="140411"/>
                  </a:lnTo>
                  <a:lnTo>
                    <a:pt x="638568" y="140411"/>
                  </a:lnTo>
                  <a:lnTo>
                    <a:pt x="638962" y="138696"/>
                  </a:lnTo>
                  <a:lnTo>
                    <a:pt x="639292" y="136410"/>
                  </a:lnTo>
                  <a:lnTo>
                    <a:pt x="639864" y="130708"/>
                  </a:lnTo>
                  <a:lnTo>
                    <a:pt x="640003" y="127660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505806" y="3691167"/>
              <a:ext cx="86440" cy="143546"/>
            </a:xfrm>
            <a:prstGeom prst="rect">
              <a:avLst/>
            </a:prstGeom>
          </p:spPr>
        </p:pic>
        <p:pic>
          <p:nvPicPr>
            <p:cNvPr id="47" name="object 47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612569" y="3691167"/>
              <a:ext cx="119928" cy="143546"/>
            </a:xfrm>
            <a:prstGeom prst="rect">
              <a:avLst/>
            </a:prstGeom>
          </p:spPr>
        </p:pic>
      </p:grpSp>
      <p:grpSp>
        <p:nvGrpSpPr>
          <p:cNvPr id="48" name="object 48" descr=""/>
          <p:cNvGrpSpPr/>
          <p:nvPr/>
        </p:nvGrpSpPr>
        <p:grpSpPr>
          <a:xfrm>
            <a:off x="3826379" y="3632664"/>
            <a:ext cx="280670" cy="205740"/>
            <a:chOff x="3826379" y="3632664"/>
            <a:chExt cx="280670" cy="205740"/>
          </a:xfrm>
        </p:grpSpPr>
        <p:sp>
          <p:nvSpPr>
            <p:cNvPr id="49" name="object 49" descr=""/>
            <p:cNvSpPr/>
            <p:nvPr/>
          </p:nvSpPr>
          <p:spPr>
            <a:xfrm>
              <a:off x="3826379" y="3632664"/>
              <a:ext cx="40640" cy="202565"/>
            </a:xfrm>
            <a:custGeom>
              <a:avLst/>
              <a:gdLst/>
              <a:ahLst/>
              <a:cxnLst/>
              <a:rect l="l" t="t" r="r" b="b"/>
              <a:pathLst>
                <a:path w="40639" h="202564">
                  <a:moveTo>
                    <a:pt x="36636" y="202049"/>
                  </a:moveTo>
                  <a:lnTo>
                    <a:pt x="3720" y="202049"/>
                  </a:lnTo>
                  <a:lnTo>
                    <a:pt x="3720" y="61927"/>
                  </a:lnTo>
                  <a:lnTo>
                    <a:pt x="36636" y="61927"/>
                  </a:lnTo>
                  <a:lnTo>
                    <a:pt x="36636" y="202049"/>
                  </a:lnTo>
                  <a:close/>
                </a:path>
                <a:path w="40639" h="202564">
                  <a:moveTo>
                    <a:pt x="26237" y="37384"/>
                  </a:moveTo>
                  <a:lnTo>
                    <a:pt x="14406" y="37384"/>
                  </a:lnTo>
                  <a:lnTo>
                    <a:pt x="9540" y="35672"/>
                  </a:lnTo>
                  <a:lnTo>
                    <a:pt x="1908" y="28823"/>
                  </a:lnTo>
                  <a:lnTo>
                    <a:pt x="0" y="24352"/>
                  </a:lnTo>
                  <a:lnTo>
                    <a:pt x="0" y="13317"/>
                  </a:lnTo>
                  <a:lnTo>
                    <a:pt x="1908" y="8799"/>
                  </a:lnTo>
                  <a:lnTo>
                    <a:pt x="9540" y="1759"/>
                  </a:lnTo>
                  <a:lnTo>
                    <a:pt x="14406" y="0"/>
                  </a:lnTo>
                  <a:lnTo>
                    <a:pt x="26237" y="0"/>
                  </a:lnTo>
                  <a:lnTo>
                    <a:pt x="31103" y="1759"/>
                  </a:lnTo>
                  <a:lnTo>
                    <a:pt x="38735" y="8799"/>
                  </a:lnTo>
                  <a:lnTo>
                    <a:pt x="40644" y="13317"/>
                  </a:lnTo>
                  <a:lnTo>
                    <a:pt x="40644" y="24352"/>
                  </a:lnTo>
                  <a:lnTo>
                    <a:pt x="38735" y="28823"/>
                  </a:lnTo>
                  <a:lnTo>
                    <a:pt x="31103" y="35672"/>
                  </a:lnTo>
                  <a:lnTo>
                    <a:pt x="26237" y="37384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891066" y="3656350"/>
              <a:ext cx="215527" cy="181787"/>
            </a:xfrm>
            <a:prstGeom prst="rect">
              <a:avLst/>
            </a:prstGeom>
          </p:spPr>
        </p:pic>
      </p:grpSp>
      <p:grpSp>
        <p:nvGrpSpPr>
          <p:cNvPr id="51" name="object 51" descr=""/>
          <p:cNvGrpSpPr/>
          <p:nvPr/>
        </p:nvGrpSpPr>
        <p:grpSpPr>
          <a:xfrm>
            <a:off x="4182158" y="3632664"/>
            <a:ext cx="1236980" cy="205740"/>
            <a:chOff x="4182158" y="3632664"/>
            <a:chExt cx="1236980" cy="205740"/>
          </a:xfrm>
        </p:grpSpPr>
        <p:pic>
          <p:nvPicPr>
            <p:cNvPr id="52" name="object 52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182158" y="3644650"/>
              <a:ext cx="143399" cy="193488"/>
            </a:xfrm>
            <a:prstGeom prst="rect">
              <a:avLst/>
            </a:prstGeom>
          </p:spPr>
        </p:pic>
        <p:pic>
          <p:nvPicPr>
            <p:cNvPr id="53" name="object 53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353893" y="3633235"/>
              <a:ext cx="119928" cy="201478"/>
            </a:xfrm>
            <a:prstGeom prst="rect">
              <a:avLst/>
            </a:prstGeom>
          </p:spPr>
        </p:pic>
        <p:pic>
          <p:nvPicPr>
            <p:cNvPr id="54" name="object 54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513608" y="3632664"/>
              <a:ext cx="143684" cy="202049"/>
            </a:xfrm>
            <a:prstGeom prst="rect">
              <a:avLst/>
            </a:prstGeom>
          </p:spPr>
        </p:pic>
        <p:pic>
          <p:nvPicPr>
            <p:cNvPr id="55" name="object 55" descr="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681336" y="3656350"/>
              <a:ext cx="215527" cy="181787"/>
            </a:xfrm>
            <a:prstGeom prst="rect">
              <a:avLst/>
            </a:prstGeom>
          </p:spPr>
        </p:pic>
        <p:sp>
          <p:nvSpPr>
            <p:cNvPr id="56" name="object 56" descr=""/>
            <p:cNvSpPr/>
            <p:nvPr/>
          </p:nvSpPr>
          <p:spPr>
            <a:xfrm>
              <a:off x="4918331" y="3632664"/>
              <a:ext cx="40640" cy="202565"/>
            </a:xfrm>
            <a:custGeom>
              <a:avLst/>
              <a:gdLst/>
              <a:ahLst/>
              <a:cxnLst/>
              <a:rect l="l" t="t" r="r" b="b"/>
              <a:pathLst>
                <a:path w="40639" h="202564">
                  <a:moveTo>
                    <a:pt x="36636" y="202049"/>
                  </a:moveTo>
                  <a:lnTo>
                    <a:pt x="3720" y="202049"/>
                  </a:lnTo>
                  <a:lnTo>
                    <a:pt x="3720" y="61927"/>
                  </a:lnTo>
                  <a:lnTo>
                    <a:pt x="36636" y="61927"/>
                  </a:lnTo>
                  <a:lnTo>
                    <a:pt x="36636" y="202049"/>
                  </a:lnTo>
                  <a:close/>
                </a:path>
                <a:path w="40639" h="202564">
                  <a:moveTo>
                    <a:pt x="26237" y="37384"/>
                  </a:moveTo>
                  <a:lnTo>
                    <a:pt x="14406" y="37384"/>
                  </a:lnTo>
                  <a:lnTo>
                    <a:pt x="9540" y="35672"/>
                  </a:lnTo>
                  <a:lnTo>
                    <a:pt x="1908" y="28823"/>
                  </a:lnTo>
                  <a:lnTo>
                    <a:pt x="0" y="24352"/>
                  </a:lnTo>
                  <a:lnTo>
                    <a:pt x="0" y="13317"/>
                  </a:lnTo>
                  <a:lnTo>
                    <a:pt x="1908" y="8799"/>
                  </a:lnTo>
                  <a:lnTo>
                    <a:pt x="9540" y="1759"/>
                  </a:lnTo>
                  <a:lnTo>
                    <a:pt x="14406" y="0"/>
                  </a:lnTo>
                  <a:lnTo>
                    <a:pt x="26237" y="0"/>
                  </a:lnTo>
                  <a:lnTo>
                    <a:pt x="31103" y="1759"/>
                  </a:lnTo>
                  <a:lnTo>
                    <a:pt x="38735" y="8799"/>
                  </a:lnTo>
                  <a:lnTo>
                    <a:pt x="40644" y="13317"/>
                  </a:lnTo>
                  <a:lnTo>
                    <a:pt x="40644" y="24352"/>
                  </a:lnTo>
                  <a:lnTo>
                    <a:pt x="38735" y="28823"/>
                  </a:lnTo>
                  <a:lnTo>
                    <a:pt x="31103" y="35672"/>
                  </a:lnTo>
                  <a:lnTo>
                    <a:pt x="26237" y="37384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7" name="object 57" descr="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989601" y="3691167"/>
              <a:ext cx="115635" cy="146971"/>
            </a:xfrm>
            <a:prstGeom prst="rect">
              <a:avLst/>
            </a:prstGeom>
          </p:spPr>
        </p:pic>
        <p:pic>
          <p:nvPicPr>
            <p:cNvPr id="58" name="object 58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144735" y="3691167"/>
              <a:ext cx="119928" cy="143546"/>
            </a:xfrm>
            <a:prstGeom prst="rect">
              <a:avLst/>
            </a:prstGeom>
          </p:spPr>
        </p:pic>
        <p:pic>
          <p:nvPicPr>
            <p:cNvPr id="59" name="object 59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295863" y="3691167"/>
              <a:ext cx="122790" cy="146971"/>
            </a:xfrm>
            <a:prstGeom prst="rect">
              <a:avLst/>
            </a:prstGeom>
          </p:spPr>
        </p:pic>
      </p:grpSp>
      <p:grpSp>
        <p:nvGrpSpPr>
          <p:cNvPr id="60" name="object 60" descr=""/>
          <p:cNvGrpSpPr/>
          <p:nvPr/>
        </p:nvGrpSpPr>
        <p:grpSpPr>
          <a:xfrm>
            <a:off x="572851" y="3931287"/>
            <a:ext cx="609600" cy="205740"/>
            <a:chOff x="572851" y="3931287"/>
            <a:chExt cx="609600" cy="205740"/>
          </a:xfrm>
        </p:grpSpPr>
        <p:pic>
          <p:nvPicPr>
            <p:cNvPr id="61" name="object 61" descr="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572851" y="3943273"/>
              <a:ext cx="382970" cy="193488"/>
            </a:xfrm>
            <a:prstGeom prst="rect">
              <a:avLst/>
            </a:prstGeom>
          </p:spPr>
        </p:pic>
        <p:sp>
          <p:nvSpPr>
            <p:cNvPr id="62" name="object 62" descr=""/>
            <p:cNvSpPr/>
            <p:nvPr/>
          </p:nvSpPr>
          <p:spPr>
            <a:xfrm>
              <a:off x="983585" y="3931287"/>
              <a:ext cx="40640" cy="202565"/>
            </a:xfrm>
            <a:custGeom>
              <a:avLst/>
              <a:gdLst/>
              <a:ahLst/>
              <a:cxnLst/>
              <a:rect l="l" t="t" r="r" b="b"/>
              <a:pathLst>
                <a:path w="40640" h="202564">
                  <a:moveTo>
                    <a:pt x="36636" y="202049"/>
                  </a:moveTo>
                  <a:lnTo>
                    <a:pt x="3720" y="202049"/>
                  </a:lnTo>
                  <a:lnTo>
                    <a:pt x="3720" y="61927"/>
                  </a:lnTo>
                  <a:lnTo>
                    <a:pt x="36636" y="61927"/>
                  </a:lnTo>
                  <a:lnTo>
                    <a:pt x="36636" y="202049"/>
                  </a:lnTo>
                  <a:close/>
                </a:path>
                <a:path w="40640" h="202564">
                  <a:moveTo>
                    <a:pt x="26237" y="37384"/>
                  </a:moveTo>
                  <a:lnTo>
                    <a:pt x="14406" y="37384"/>
                  </a:lnTo>
                  <a:lnTo>
                    <a:pt x="9540" y="35672"/>
                  </a:lnTo>
                  <a:lnTo>
                    <a:pt x="1908" y="28823"/>
                  </a:lnTo>
                  <a:lnTo>
                    <a:pt x="0" y="24352"/>
                  </a:lnTo>
                  <a:lnTo>
                    <a:pt x="0" y="13317"/>
                  </a:lnTo>
                  <a:lnTo>
                    <a:pt x="1908" y="8799"/>
                  </a:lnTo>
                  <a:lnTo>
                    <a:pt x="9540" y="1759"/>
                  </a:lnTo>
                  <a:lnTo>
                    <a:pt x="14406" y="0"/>
                  </a:lnTo>
                  <a:lnTo>
                    <a:pt x="26237" y="0"/>
                  </a:lnTo>
                  <a:lnTo>
                    <a:pt x="31103" y="1759"/>
                  </a:lnTo>
                  <a:lnTo>
                    <a:pt x="38735" y="8799"/>
                  </a:lnTo>
                  <a:lnTo>
                    <a:pt x="40644" y="13317"/>
                  </a:lnTo>
                  <a:lnTo>
                    <a:pt x="40644" y="24352"/>
                  </a:lnTo>
                  <a:lnTo>
                    <a:pt x="38735" y="28823"/>
                  </a:lnTo>
                  <a:lnTo>
                    <a:pt x="31103" y="35672"/>
                  </a:lnTo>
                  <a:lnTo>
                    <a:pt x="26237" y="37384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3" name="object 63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62297" y="3989790"/>
              <a:ext cx="119928" cy="143546"/>
            </a:xfrm>
            <a:prstGeom prst="rect">
              <a:avLst/>
            </a:prstGeom>
          </p:spPr>
        </p:pic>
      </p:grpSp>
      <p:grpSp>
        <p:nvGrpSpPr>
          <p:cNvPr id="64" name="object 64" descr=""/>
          <p:cNvGrpSpPr/>
          <p:nvPr/>
        </p:nvGrpSpPr>
        <p:grpSpPr>
          <a:xfrm>
            <a:off x="1279829" y="3931287"/>
            <a:ext cx="343535" cy="205740"/>
            <a:chOff x="1279829" y="3931287"/>
            <a:chExt cx="343535" cy="205740"/>
          </a:xfrm>
        </p:grpSpPr>
        <p:pic>
          <p:nvPicPr>
            <p:cNvPr id="65" name="object 65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279829" y="3931857"/>
              <a:ext cx="128229" cy="204903"/>
            </a:xfrm>
            <a:prstGeom prst="rect">
              <a:avLst/>
            </a:prstGeom>
          </p:spPr>
        </p:pic>
        <p:pic>
          <p:nvPicPr>
            <p:cNvPr id="66" name="object 66" descr="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431815" y="3989790"/>
              <a:ext cx="122790" cy="146971"/>
            </a:xfrm>
            <a:prstGeom prst="rect">
              <a:avLst/>
            </a:prstGeom>
          </p:spPr>
        </p:pic>
        <p:sp>
          <p:nvSpPr>
            <p:cNvPr id="67" name="object 67" descr=""/>
            <p:cNvSpPr/>
            <p:nvPr/>
          </p:nvSpPr>
          <p:spPr>
            <a:xfrm>
              <a:off x="1582369" y="3931287"/>
              <a:ext cx="40640" cy="202565"/>
            </a:xfrm>
            <a:custGeom>
              <a:avLst/>
              <a:gdLst/>
              <a:ahLst/>
              <a:cxnLst/>
              <a:rect l="l" t="t" r="r" b="b"/>
              <a:pathLst>
                <a:path w="40640" h="202564">
                  <a:moveTo>
                    <a:pt x="36636" y="202049"/>
                  </a:moveTo>
                  <a:lnTo>
                    <a:pt x="3720" y="202049"/>
                  </a:lnTo>
                  <a:lnTo>
                    <a:pt x="3720" y="61927"/>
                  </a:lnTo>
                  <a:lnTo>
                    <a:pt x="36636" y="61927"/>
                  </a:lnTo>
                  <a:lnTo>
                    <a:pt x="36636" y="202049"/>
                  </a:lnTo>
                  <a:close/>
                </a:path>
                <a:path w="40640" h="202564">
                  <a:moveTo>
                    <a:pt x="26237" y="37384"/>
                  </a:moveTo>
                  <a:lnTo>
                    <a:pt x="14406" y="37384"/>
                  </a:lnTo>
                  <a:lnTo>
                    <a:pt x="9540" y="35672"/>
                  </a:lnTo>
                  <a:lnTo>
                    <a:pt x="1908" y="28823"/>
                  </a:lnTo>
                  <a:lnTo>
                    <a:pt x="0" y="24352"/>
                  </a:lnTo>
                  <a:lnTo>
                    <a:pt x="0" y="13317"/>
                  </a:lnTo>
                  <a:lnTo>
                    <a:pt x="1908" y="8799"/>
                  </a:lnTo>
                  <a:lnTo>
                    <a:pt x="9540" y="1759"/>
                  </a:lnTo>
                  <a:lnTo>
                    <a:pt x="14406" y="0"/>
                  </a:lnTo>
                  <a:lnTo>
                    <a:pt x="26237" y="0"/>
                  </a:lnTo>
                  <a:lnTo>
                    <a:pt x="31103" y="1759"/>
                  </a:lnTo>
                  <a:lnTo>
                    <a:pt x="38735" y="8799"/>
                  </a:lnTo>
                  <a:lnTo>
                    <a:pt x="40644" y="13317"/>
                  </a:lnTo>
                  <a:lnTo>
                    <a:pt x="40644" y="24352"/>
                  </a:lnTo>
                  <a:lnTo>
                    <a:pt x="38735" y="28823"/>
                  </a:lnTo>
                  <a:lnTo>
                    <a:pt x="31103" y="35672"/>
                  </a:lnTo>
                  <a:lnTo>
                    <a:pt x="26237" y="37384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8" name="object 68" descr=""/>
          <p:cNvGrpSpPr/>
          <p:nvPr/>
        </p:nvGrpSpPr>
        <p:grpSpPr>
          <a:xfrm>
            <a:off x="1721189" y="3931287"/>
            <a:ext cx="630555" cy="205740"/>
            <a:chOff x="1721189" y="3931287"/>
            <a:chExt cx="630555" cy="205740"/>
          </a:xfrm>
        </p:grpSpPr>
        <p:sp>
          <p:nvSpPr>
            <p:cNvPr id="69" name="object 69" descr=""/>
            <p:cNvSpPr/>
            <p:nvPr/>
          </p:nvSpPr>
          <p:spPr>
            <a:xfrm>
              <a:off x="1721180" y="3931297"/>
              <a:ext cx="177800" cy="202565"/>
            </a:xfrm>
            <a:custGeom>
              <a:avLst/>
              <a:gdLst/>
              <a:ahLst/>
              <a:cxnLst/>
              <a:rect l="l" t="t" r="r" b="b"/>
              <a:pathLst>
                <a:path w="177800" h="202564">
                  <a:moveTo>
                    <a:pt x="111061" y="174142"/>
                  </a:moveTo>
                  <a:lnTo>
                    <a:pt x="33210" y="174142"/>
                  </a:lnTo>
                  <a:lnTo>
                    <a:pt x="33210" y="15633"/>
                  </a:lnTo>
                  <a:lnTo>
                    <a:pt x="0" y="15633"/>
                  </a:lnTo>
                  <a:lnTo>
                    <a:pt x="0" y="174142"/>
                  </a:lnTo>
                  <a:lnTo>
                    <a:pt x="0" y="202044"/>
                  </a:lnTo>
                  <a:lnTo>
                    <a:pt x="111061" y="202044"/>
                  </a:lnTo>
                  <a:lnTo>
                    <a:pt x="111061" y="174142"/>
                  </a:lnTo>
                  <a:close/>
                </a:path>
                <a:path w="177800" h="202564">
                  <a:moveTo>
                    <a:pt x="173736" y="61925"/>
                  </a:moveTo>
                  <a:lnTo>
                    <a:pt x="140830" y="61925"/>
                  </a:lnTo>
                  <a:lnTo>
                    <a:pt x="140830" y="202044"/>
                  </a:lnTo>
                  <a:lnTo>
                    <a:pt x="173736" y="202044"/>
                  </a:lnTo>
                  <a:lnTo>
                    <a:pt x="173736" y="61925"/>
                  </a:lnTo>
                  <a:close/>
                </a:path>
                <a:path w="177800" h="202564">
                  <a:moveTo>
                    <a:pt x="177749" y="13309"/>
                  </a:moveTo>
                  <a:lnTo>
                    <a:pt x="175844" y="8801"/>
                  </a:lnTo>
                  <a:lnTo>
                    <a:pt x="168211" y="1752"/>
                  </a:lnTo>
                  <a:lnTo>
                    <a:pt x="163347" y="0"/>
                  </a:lnTo>
                  <a:lnTo>
                    <a:pt x="151511" y="0"/>
                  </a:lnTo>
                  <a:lnTo>
                    <a:pt x="146646" y="1752"/>
                  </a:lnTo>
                  <a:lnTo>
                    <a:pt x="139014" y="8801"/>
                  </a:lnTo>
                  <a:lnTo>
                    <a:pt x="137109" y="13309"/>
                  </a:lnTo>
                  <a:lnTo>
                    <a:pt x="137109" y="24345"/>
                  </a:lnTo>
                  <a:lnTo>
                    <a:pt x="139014" y="28816"/>
                  </a:lnTo>
                  <a:lnTo>
                    <a:pt x="146646" y="35674"/>
                  </a:lnTo>
                  <a:lnTo>
                    <a:pt x="151511" y="37376"/>
                  </a:lnTo>
                  <a:lnTo>
                    <a:pt x="163347" y="37376"/>
                  </a:lnTo>
                  <a:lnTo>
                    <a:pt x="168211" y="35674"/>
                  </a:lnTo>
                  <a:lnTo>
                    <a:pt x="175844" y="28816"/>
                  </a:lnTo>
                  <a:lnTo>
                    <a:pt x="177749" y="24345"/>
                  </a:lnTo>
                  <a:lnTo>
                    <a:pt x="177749" y="13309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0" name="object 70" descr="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937003" y="3931857"/>
              <a:ext cx="263041" cy="204903"/>
            </a:xfrm>
            <a:prstGeom prst="rect">
              <a:avLst/>
            </a:prstGeom>
          </p:spPr>
        </p:pic>
        <p:pic>
          <p:nvPicPr>
            <p:cNvPr id="71" name="object 71" descr="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2222943" y="3931857"/>
              <a:ext cx="128229" cy="204903"/>
            </a:xfrm>
            <a:prstGeom prst="rect">
              <a:avLst/>
            </a:prstGeom>
          </p:spPr>
        </p:pic>
      </p:grpSp>
      <p:sp>
        <p:nvSpPr>
          <p:cNvPr id="72" name="object 72" descr=""/>
          <p:cNvSpPr/>
          <p:nvPr/>
        </p:nvSpPr>
        <p:spPr>
          <a:xfrm>
            <a:off x="2395823" y="3946697"/>
            <a:ext cx="33655" cy="186690"/>
          </a:xfrm>
          <a:custGeom>
            <a:avLst/>
            <a:gdLst/>
            <a:ahLst/>
            <a:cxnLst/>
            <a:rect l="l" t="t" r="r" b="b"/>
            <a:pathLst>
              <a:path w="33655" h="186689">
                <a:moveTo>
                  <a:pt x="33202" y="186639"/>
                </a:moveTo>
                <a:lnTo>
                  <a:pt x="0" y="186639"/>
                </a:lnTo>
                <a:lnTo>
                  <a:pt x="0" y="0"/>
                </a:lnTo>
                <a:lnTo>
                  <a:pt x="33202" y="0"/>
                </a:lnTo>
                <a:lnTo>
                  <a:pt x="33202" y="186639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73" name="object 73" descr="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2473676" y="3989790"/>
            <a:ext cx="119928" cy="143546"/>
          </a:xfrm>
          <a:prstGeom prst="rect">
            <a:avLst/>
          </a:prstGeom>
        </p:spPr>
      </p:pic>
      <p:grpSp>
        <p:nvGrpSpPr>
          <p:cNvPr id="74" name="object 74" descr=""/>
          <p:cNvGrpSpPr/>
          <p:nvPr/>
        </p:nvGrpSpPr>
        <p:grpSpPr>
          <a:xfrm>
            <a:off x="2691208" y="3931287"/>
            <a:ext cx="394970" cy="205740"/>
            <a:chOff x="2691208" y="3931287"/>
            <a:chExt cx="394970" cy="205740"/>
          </a:xfrm>
        </p:grpSpPr>
        <p:pic>
          <p:nvPicPr>
            <p:cNvPr id="75" name="object 75" descr="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691208" y="3989790"/>
              <a:ext cx="201216" cy="143546"/>
            </a:xfrm>
            <a:prstGeom prst="rect">
              <a:avLst/>
            </a:prstGeom>
          </p:spPr>
        </p:pic>
        <p:sp>
          <p:nvSpPr>
            <p:cNvPr id="76" name="object 76" descr=""/>
            <p:cNvSpPr/>
            <p:nvPr/>
          </p:nvSpPr>
          <p:spPr>
            <a:xfrm>
              <a:off x="2928775" y="3931287"/>
              <a:ext cx="40640" cy="202565"/>
            </a:xfrm>
            <a:custGeom>
              <a:avLst/>
              <a:gdLst/>
              <a:ahLst/>
              <a:cxnLst/>
              <a:rect l="l" t="t" r="r" b="b"/>
              <a:pathLst>
                <a:path w="40639" h="202564">
                  <a:moveTo>
                    <a:pt x="36636" y="202049"/>
                  </a:moveTo>
                  <a:lnTo>
                    <a:pt x="3720" y="202049"/>
                  </a:lnTo>
                  <a:lnTo>
                    <a:pt x="3720" y="61927"/>
                  </a:lnTo>
                  <a:lnTo>
                    <a:pt x="36636" y="61927"/>
                  </a:lnTo>
                  <a:lnTo>
                    <a:pt x="36636" y="202049"/>
                  </a:lnTo>
                  <a:close/>
                </a:path>
                <a:path w="40639" h="202564">
                  <a:moveTo>
                    <a:pt x="26237" y="37384"/>
                  </a:moveTo>
                  <a:lnTo>
                    <a:pt x="14406" y="37384"/>
                  </a:lnTo>
                  <a:lnTo>
                    <a:pt x="9540" y="35672"/>
                  </a:lnTo>
                  <a:lnTo>
                    <a:pt x="1908" y="28823"/>
                  </a:lnTo>
                  <a:lnTo>
                    <a:pt x="0" y="24352"/>
                  </a:lnTo>
                  <a:lnTo>
                    <a:pt x="0" y="13317"/>
                  </a:lnTo>
                  <a:lnTo>
                    <a:pt x="1908" y="8799"/>
                  </a:lnTo>
                  <a:lnTo>
                    <a:pt x="9540" y="1759"/>
                  </a:lnTo>
                  <a:lnTo>
                    <a:pt x="14406" y="0"/>
                  </a:lnTo>
                  <a:lnTo>
                    <a:pt x="26237" y="0"/>
                  </a:lnTo>
                  <a:lnTo>
                    <a:pt x="31103" y="1759"/>
                  </a:lnTo>
                  <a:lnTo>
                    <a:pt x="38735" y="8799"/>
                  </a:lnTo>
                  <a:lnTo>
                    <a:pt x="40644" y="13317"/>
                  </a:lnTo>
                  <a:lnTo>
                    <a:pt x="40644" y="24352"/>
                  </a:lnTo>
                  <a:lnTo>
                    <a:pt x="38735" y="28823"/>
                  </a:lnTo>
                  <a:lnTo>
                    <a:pt x="31103" y="35672"/>
                  </a:lnTo>
                  <a:lnTo>
                    <a:pt x="26237" y="37384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7" name="object 77" descr="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992317" y="3954973"/>
              <a:ext cx="93309" cy="181787"/>
            </a:xfrm>
            <a:prstGeom prst="rect">
              <a:avLst/>
            </a:prstGeom>
          </p:spPr>
        </p:pic>
      </p:grpSp>
      <p:grpSp>
        <p:nvGrpSpPr>
          <p:cNvPr id="78" name="object 78" descr=""/>
          <p:cNvGrpSpPr/>
          <p:nvPr/>
        </p:nvGrpSpPr>
        <p:grpSpPr>
          <a:xfrm>
            <a:off x="3158901" y="3931287"/>
            <a:ext cx="621665" cy="205740"/>
            <a:chOff x="3158901" y="3931287"/>
            <a:chExt cx="621665" cy="205740"/>
          </a:xfrm>
        </p:grpSpPr>
        <p:pic>
          <p:nvPicPr>
            <p:cNvPr id="79" name="object 79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158901" y="3989790"/>
              <a:ext cx="122790" cy="146971"/>
            </a:xfrm>
            <a:prstGeom prst="rect">
              <a:avLst/>
            </a:prstGeom>
          </p:spPr>
        </p:pic>
        <p:sp>
          <p:nvSpPr>
            <p:cNvPr id="80" name="object 80" descr=""/>
            <p:cNvSpPr/>
            <p:nvPr/>
          </p:nvSpPr>
          <p:spPr>
            <a:xfrm>
              <a:off x="3309455" y="3931287"/>
              <a:ext cx="40640" cy="202565"/>
            </a:xfrm>
            <a:custGeom>
              <a:avLst/>
              <a:gdLst/>
              <a:ahLst/>
              <a:cxnLst/>
              <a:rect l="l" t="t" r="r" b="b"/>
              <a:pathLst>
                <a:path w="40639" h="202564">
                  <a:moveTo>
                    <a:pt x="36636" y="202049"/>
                  </a:moveTo>
                  <a:lnTo>
                    <a:pt x="3720" y="202049"/>
                  </a:lnTo>
                  <a:lnTo>
                    <a:pt x="3720" y="61927"/>
                  </a:lnTo>
                  <a:lnTo>
                    <a:pt x="36636" y="61927"/>
                  </a:lnTo>
                  <a:lnTo>
                    <a:pt x="36636" y="202049"/>
                  </a:lnTo>
                  <a:close/>
                </a:path>
                <a:path w="40639" h="202564">
                  <a:moveTo>
                    <a:pt x="26237" y="37384"/>
                  </a:moveTo>
                  <a:lnTo>
                    <a:pt x="14406" y="37384"/>
                  </a:lnTo>
                  <a:lnTo>
                    <a:pt x="9540" y="35672"/>
                  </a:lnTo>
                  <a:lnTo>
                    <a:pt x="1908" y="28823"/>
                  </a:lnTo>
                  <a:lnTo>
                    <a:pt x="0" y="24352"/>
                  </a:lnTo>
                  <a:lnTo>
                    <a:pt x="0" y="13317"/>
                  </a:lnTo>
                  <a:lnTo>
                    <a:pt x="1908" y="8799"/>
                  </a:lnTo>
                  <a:lnTo>
                    <a:pt x="9540" y="1759"/>
                  </a:lnTo>
                  <a:lnTo>
                    <a:pt x="14406" y="0"/>
                  </a:lnTo>
                  <a:lnTo>
                    <a:pt x="26237" y="0"/>
                  </a:lnTo>
                  <a:lnTo>
                    <a:pt x="31103" y="1759"/>
                  </a:lnTo>
                  <a:lnTo>
                    <a:pt x="38735" y="8799"/>
                  </a:lnTo>
                  <a:lnTo>
                    <a:pt x="40644" y="13317"/>
                  </a:lnTo>
                  <a:lnTo>
                    <a:pt x="40644" y="24352"/>
                  </a:lnTo>
                  <a:lnTo>
                    <a:pt x="38735" y="28823"/>
                  </a:lnTo>
                  <a:lnTo>
                    <a:pt x="31103" y="35672"/>
                  </a:lnTo>
                  <a:lnTo>
                    <a:pt x="26237" y="37384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1" name="object 81" descr="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3388168" y="3989790"/>
              <a:ext cx="119928" cy="143546"/>
            </a:xfrm>
            <a:prstGeom prst="rect">
              <a:avLst/>
            </a:prstGeom>
          </p:spPr>
        </p:pic>
        <p:pic>
          <p:nvPicPr>
            <p:cNvPr id="82" name="object 82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539295" y="3989790"/>
              <a:ext cx="122790" cy="146971"/>
            </a:xfrm>
            <a:prstGeom prst="rect">
              <a:avLst/>
            </a:prstGeom>
          </p:spPr>
        </p:pic>
        <p:pic>
          <p:nvPicPr>
            <p:cNvPr id="83" name="object 83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693571" y="3989790"/>
              <a:ext cx="86440" cy="143546"/>
            </a:xfrm>
            <a:prstGeom prst="rect">
              <a:avLst/>
            </a:prstGeom>
          </p:spPr>
        </p:pic>
      </p:grpSp>
      <p:grpSp>
        <p:nvGrpSpPr>
          <p:cNvPr id="84" name="object 84" descr=""/>
          <p:cNvGrpSpPr/>
          <p:nvPr/>
        </p:nvGrpSpPr>
        <p:grpSpPr>
          <a:xfrm>
            <a:off x="1906377" y="4253596"/>
            <a:ext cx="1024890" cy="182245"/>
            <a:chOff x="1906377" y="4253596"/>
            <a:chExt cx="1024890" cy="182245"/>
          </a:xfrm>
        </p:grpSpPr>
        <p:pic>
          <p:nvPicPr>
            <p:cNvPr id="85" name="object 85" descr="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906377" y="4288412"/>
              <a:ext cx="272773" cy="146971"/>
            </a:xfrm>
            <a:prstGeom prst="rect">
              <a:avLst/>
            </a:prstGeom>
          </p:spPr>
        </p:pic>
        <p:pic>
          <p:nvPicPr>
            <p:cNvPr id="86" name="object 86" descr="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2210635" y="4288412"/>
              <a:ext cx="86440" cy="143546"/>
            </a:xfrm>
            <a:prstGeom prst="rect">
              <a:avLst/>
            </a:prstGeom>
          </p:spPr>
        </p:pic>
        <p:pic>
          <p:nvPicPr>
            <p:cNvPr id="87" name="object 87" descr="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2317397" y="4288412"/>
              <a:ext cx="119928" cy="143546"/>
            </a:xfrm>
            <a:prstGeom prst="rect">
              <a:avLst/>
            </a:prstGeom>
          </p:spPr>
        </p:pic>
        <p:pic>
          <p:nvPicPr>
            <p:cNvPr id="88" name="object 88" descr="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2468524" y="4253596"/>
              <a:ext cx="462541" cy="181787"/>
            </a:xfrm>
            <a:prstGeom prst="rect">
              <a:avLst/>
            </a:prstGeom>
          </p:spPr>
        </p:pic>
      </p:grpSp>
      <p:grpSp>
        <p:nvGrpSpPr>
          <p:cNvPr id="89" name="object 89" descr=""/>
          <p:cNvGrpSpPr/>
          <p:nvPr/>
        </p:nvGrpSpPr>
        <p:grpSpPr>
          <a:xfrm>
            <a:off x="3012067" y="4288412"/>
            <a:ext cx="280670" cy="147320"/>
            <a:chOff x="3012067" y="4288412"/>
            <a:chExt cx="280670" cy="147320"/>
          </a:xfrm>
        </p:grpSpPr>
        <p:pic>
          <p:nvPicPr>
            <p:cNvPr id="90" name="object 90" descr="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3012067" y="4291837"/>
              <a:ext cx="118783" cy="143546"/>
            </a:xfrm>
            <a:prstGeom prst="rect">
              <a:avLst/>
            </a:prstGeom>
          </p:spPr>
        </p:pic>
        <p:pic>
          <p:nvPicPr>
            <p:cNvPr id="91" name="object 91" descr="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3172640" y="4288412"/>
              <a:ext cx="119928" cy="143546"/>
            </a:xfrm>
            <a:prstGeom prst="rect">
              <a:avLst/>
            </a:prstGeom>
          </p:spPr>
        </p:pic>
      </p:grpSp>
      <p:pic>
        <p:nvPicPr>
          <p:cNvPr id="92" name="object 92" descr="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3551602" y="3929003"/>
            <a:ext cx="1156638" cy="805002"/>
          </a:xfrm>
          <a:prstGeom prst="rect">
            <a:avLst/>
          </a:prstGeom>
        </p:spPr>
      </p:pic>
      <p:pic>
        <p:nvPicPr>
          <p:cNvPr id="93" name="object 93" descr="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3324339" y="4230480"/>
            <a:ext cx="128229" cy="204903"/>
          </a:xfrm>
          <a:prstGeom prst="rect">
            <a:avLst/>
          </a:prstGeom>
        </p:spPr>
      </p:pic>
      <p:grpSp>
        <p:nvGrpSpPr>
          <p:cNvPr id="94" name="object 94" descr=""/>
          <p:cNvGrpSpPr/>
          <p:nvPr/>
        </p:nvGrpSpPr>
        <p:grpSpPr>
          <a:xfrm>
            <a:off x="576000" y="4229909"/>
            <a:ext cx="1717675" cy="803275"/>
            <a:chOff x="576000" y="4229909"/>
            <a:chExt cx="1717675" cy="803275"/>
          </a:xfrm>
        </p:grpSpPr>
        <p:pic>
          <p:nvPicPr>
            <p:cNvPr id="95" name="object 95" descr="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576000" y="4229909"/>
              <a:ext cx="1695601" cy="802719"/>
            </a:xfrm>
            <a:prstGeom prst="rect">
              <a:avLst/>
            </a:prstGeom>
          </p:spPr>
        </p:pic>
        <p:pic>
          <p:nvPicPr>
            <p:cNvPr id="96" name="object 96" descr="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2038041" y="4590460"/>
              <a:ext cx="109910" cy="140122"/>
            </a:xfrm>
            <a:prstGeom prst="rect">
              <a:avLst/>
            </a:prstGeom>
          </p:spPr>
        </p:pic>
        <p:pic>
          <p:nvPicPr>
            <p:cNvPr id="97" name="object 97" descr="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2174570" y="4590460"/>
              <a:ext cx="118783" cy="143546"/>
            </a:xfrm>
            <a:prstGeom prst="rect">
              <a:avLst/>
            </a:prstGeom>
          </p:spPr>
        </p:pic>
      </p:grpSp>
      <p:grpSp>
        <p:nvGrpSpPr>
          <p:cNvPr id="98" name="object 98" descr=""/>
          <p:cNvGrpSpPr/>
          <p:nvPr/>
        </p:nvGrpSpPr>
        <p:grpSpPr>
          <a:xfrm>
            <a:off x="2378936" y="4529103"/>
            <a:ext cx="1666875" cy="205104"/>
            <a:chOff x="2378936" y="4529103"/>
            <a:chExt cx="1666875" cy="205104"/>
          </a:xfrm>
        </p:grpSpPr>
        <p:sp>
          <p:nvSpPr>
            <p:cNvPr id="99" name="object 99" descr=""/>
            <p:cNvSpPr/>
            <p:nvPr/>
          </p:nvSpPr>
          <p:spPr>
            <a:xfrm>
              <a:off x="2378926" y="4544174"/>
              <a:ext cx="141605" cy="186690"/>
            </a:xfrm>
            <a:custGeom>
              <a:avLst/>
              <a:gdLst/>
              <a:ahLst/>
              <a:cxnLst/>
              <a:rect l="l" t="t" r="r" b="b"/>
              <a:pathLst>
                <a:path w="141605" h="186689">
                  <a:moveTo>
                    <a:pt x="141401" y="0"/>
                  </a:moveTo>
                  <a:lnTo>
                    <a:pt x="0" y="0"/>
                  </a:lnTo>
                  <a:lnTo>
                    <a:pt x="0" y="27901"/>
                  </a:lnTo>
                  <a:lnTo>
                    <a:pt x="54102" y="27901"/>
                  </a:lnTo>
                  <a:lnTo>
                    <a:pt x="54102" y="186410"/>
                  </a:lnTo>
                  <a:lnTo>
                    <a:pt x="87299" y="186410"/>
                  </a:lnTo>
                  <a:lnTo>
                    <a:pt x="87299" y="27901"/>
                  </a:lnTo>
                  <a:lnTo>
                    <a:pt x="141401" y="27901"/>
                  </a:lnTo>
                  <a:lnTo>
                    <a:pt x="141401" y="0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0" name="object 100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539508" y="4587035"/>
              <a:ext cx="122790" cy="146971"/>
            </a:xfrm>
            <a:prstGeom prst="rect">
              <a:avLst/>
            </a:prstGeom>
          </p:spPr>
        </p:pic>
        <p:pic>
          <p:nvPicPr>
            <p:cNvPr id="101" name="object 101" descr="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684625" y="4587035"/>
              <a:ext cx="113631" cy="146971"/>
            </a:xfrm>
            <a:prstGeom prst="rect">
              <a:avLst/>
            </a:prstGeom>
          </p:spPr>
        </p:pic>
        <p:pic>
          <p:nvPicPr>
            <p:cNvPr id="102" name="object 102" descr="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2826020" y="4529103"/>
              <a:ext cx="119928" cy="201478"/>
            </a:xfrm>
            <a:prstGeom prst="rect">
              <a:avLst/>
            </a:prstGeom>
          </p:spPr>
        </p:pic>
        <p:sp>
          <p:nvSpPr>
            <p:cNvPr id="103" name="object 103" descr=""/>
            <p:cNvSpPr/>
            <p:nvPr/>
          </p:nvSpPr>
          <p:spPr>
            <a:xfrm>
              <a:off x="2976854" y="4544174"/>
              <a:ext cx="229235" cy="186690"/>
            </a:xfrm>
            <a:custGeom>
              <a:avLst/>
              <a:gdLst/>
              <a:ahLst/>
              <a:cxnLst/>
              <a:rect l="l" t="t" r="r" b="b"/>
              <a:pathLst>
                <a:path w="229235" h="186689">
                  <a:moveTo>
                    <a:pt x="68122" y="102514"/>
                  </a:moveTo>
                  <a:lnTo>
                    <a:pt x="0" y="102514"/>
                  </a:lnTo>
                  <a:lnTo>
                    <a:pt x="0" y="126479"/>
                  </a:lnTo>
                  <a:lnTo>
                    <a:pt x="68122" y="126479"/>
                  </a:lnTo>
                  <a:lnTo>
                    <a:pt x="68122" y="102514"/>
                  </a:lnTo>
                  <a:close/>
                </a:path>
                <a:path w="229235" h="186689">
                  <a:moveTo>
                    <a:pt x="228981" y="0"/>
                  </a:moveTo>
                  <a:lnTo>
                    <a:pt x="87591" y="0"/>
                  </a:lnTo>
                  <a:lnTo>
                    <a:pt x="87591" y="27901"/>
                  </a:lnTo>
                  <a:lnTo>
                    <a:pt x="141681" y="27901"/>
                  </a:lnTo>
                  <a:lnTo>
                    <a:pt x="141681" y="186410"/>
                  </a:lnTo>
                  <a:lnTo>
                    <a:pt x="174879" y="186410"/>
                  </a:lnTo>
                  <a:lnTo>
                    <a:pt x="174879" y="27901"/>
                  </a:lnTo>
                  <a:lnTo>
                    <a:pt x="228981" y="27901"/>
                  </a:lnTo>
                  <a:lnTo>
                    <a:pt x="228981" y="0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4" name="object 104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234178" y="4529103"/>
              <a:ext cx="119928" cy="201478"/>
            </a:xfrm>
            <a:prstGeom prst="rect">
              <a:avLst/>
            </a:prstGeom>
          </p:spPr>
        </p:pic>
        <p:pic>
          <p:nvPicPr>
            <p:cNvPr id="105" name="object 105" descr="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3384733" y="4587035"/>
              <a:ext cx="122790" cy="146971"/>
            </a:xfrm>
            <a:prstGeom prst="rect">
              <a:avLst/>
            </a:prstGeom>
          </p:spPr>
        </p:pic>
        <p:pic>
          <p:nvPicPr>
            <p:cNvPr id="106" name="object 106" descr="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3539009" y="4587035"/>
              <a:ext cx="201216" cy="143546"/>
            </a:xfrm>
            <a:prstGeom prst="rect">
              <a:avLst/>
            </a:prstGeom>
          </p:spPr>
        </p:pic>
        <p:pic>
          <p:nvPicPr>
            <p:cNvPr id="107" name="object 107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771138" y="4587035"/>
              <a:ext cx="122790" cy="146971"/>
            </a:xfrm>
            <a:prstGeom prst="rect">
              <a:avLst/>
            </a:prstGeom>
          </p:spPr>
        </p:pic>
        <p:pic>
          <p:nvPicPr>
            <p:cNvPr id="108" name="object 108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925414" y="4587035"/>
              <a:ext cx="119928" cy="143546"/>
            </a:xfrm>
            <a:prstGeom prst="rect">
              <a:avLst/>
            </a:prstGeom>
          </p:spPr>
        </p:pic>
      </p:grpSp>
      <p:sp>
        <p:nvSpPr>
          <p:cNvPr id="109" name="object 109" descr=""/>
          <p:cNvSpPr/>
          <p:nvPr/>
        </p:nvSpPr>
        <p:spPr>
          <a:xfrm>
            <a:off x="621370" y="876299"/>
            <a:ext cx="341630" cy="467359"/>
          </a:xfrm>
          <a:custGeom>
            <a:avLst/>
            <a:gdLst/>
            <a:ahLst/>
            <a:cxnLst/>
            <a:rect l="l" t="t" r="r" b="b"/>
            <a:pathLst>
              <a:path w="341630" h="467359">
                <a:moveTo>
                  <a:pt x="161727" y="466754"/>
                </a:moveTo>
                <a:lnTo>
                  <a:pt x="0" y="466754"/>
                </a:lnTo>
                <a:lnTo>
                  <a:pt x="0" y="0"/>
                </a:lnTo>
                <a:lnTo>
                  <a:pt x="149562" y="0"/>
                </a:lnTo>
                <a:lnTo>
                  <a:pt x="167429" y="379"/>
                </a:lnTo>
                <a:lnTo>
                  <a:pt x="216471" y="6066"/>
                </a:lnTo>
                <a:lnTo>
                  <a:pt x="257663" y="19180"/>
                </a:lnTo>
                <a:lnTo>
                  <a:pt x="289463" y="40769"/>
                </a:lnTo>
                <a:lnTo>
                  <a:pt x="306164" y="64232"/>
                </a:lnTo>
                <a:lnTo>
                  <a:pt x="83010" y="64232"/>
                </a:lnTo>
                <a:lnTo>
                  <a:pt x="83010" y="192696"/>
                </a:lnTo>
                <a:lnTo>
                  <a:pt x="287811" y="192696"/>
                </a:lnTo>
                <a:lnTo>
                  <a:pt x="279265" y="201082"/>
                </a:lnTo>
                <a:lnTo>
                  <a:pt x="266429" y="209780"/>
                </a:lnTo>
                <a:lnTo>
                  <a:pt x="251894" y="216248"/>
                </a:lnTo>
                <a:lnTo>
                  <a:pt x="251894" y="219103"/>
                </a:lnTo>
                <a:lnTo>
                  <a:pt x="270388" y="224567"/>
                </a:lnTo>
                <a:lnTo>
                  <a:pt x="287227" y="232396"/>
                </a:lnTo>
                <a:lnTo>
                  <a:pt x="302411" y="242588"/>
                </a:lnTo>
                <a:lnTo>
                  <a:pt x="315556" y="254788"/>
                </a:lnTo>
                <a:lnTo>
                  <a:pt x="83010" y="254788"/>
                </a:lnTo>
                <a:lnTo>
                  <a:pt x="83010" y="402522"/>
                </a:lnTo>
                <a:lnTo>
                  <a:pt x="320409" y="402522"/>
                </a:lnTo>
                <a:lnTo>
                  <a:pt x="320301" y="402700"/>
                </a:lnTo>
                <a:lnTo>
                  <a:pt x="290179" y="433211"/>
                </a:lnTo>
                <a:lnTo>
                  <a:pt x="249188" y="453886"/>
                </a:lnTo>
                <a:lnTo>
                  <a:pt x="198939" y="464702"/>
                </a:lnTo>
                <a:lnTo>
                  <a:pt x="180691" y="466241"/>
                </a:lnTo>
                <a:lnTo>
                  <a:pt x="161727" y="466754"/>
                </a:lnTo>
                <a:close/>
              </a:path>
              <a:path w="341630" h="467359">
                <a:moveTo>
                  <a:pt x="287811" y="192696"/>
                </a:moveTo>
                <a:lnTo>
                  <a:pt x="142405" y="192696"/>
                </a:lnTo>
                <a:lnTo>
                  <a:pt x="165372" y="191581"/>
                </a:lnTo>
                <a:lnTo>
                  <a:pt x="184895" y="188236"/>
                </a:lnTo>
                <a:lnTo>
                  <a:pt x="223157" y="165175"/>
                </a:lnTo>
                <a:lnTo>
                  <a:pt x="235435" y="127037"/>
                </a:lnTo>
                <a:lnTo>
                  <a:pt x="234003" y="111157"/>
                </a:lnTo>
                <a:lnTo>
                  <a:pt x="212535" y="78506"/>
                </a:lnTo>
                <a:lnTo>
                  <a:pt x="165305" y="65124"/>
                </a:lnTo>
                <a:lnTo>
                  <a:pt x="143837" y="64232"/>
                </a:lnTo>
                <a:lnTo>
                  <a:pt x="306164" y="64232"/>
                </a:lnTo>
                <a:lnTo>
                  <a:pt x="309970" y="72350"/>
                </a:lnTo>
                <a:lnTo>
                  <a:pt x="313883" y="85286"/>
                </a:lnTo>
                <a:lnTo>
                  <a:pt x="316231" y="99470"/>
                </a:lnTo>
                <a:lnTo>
                  <a:pt x="317014" y="114904"/>
                </a:lnTo>
                <a:lnTo>
                  <a:pt x="315940" y="131364"/>
                </a:lnTo>
                <a:lnTo>
                  <a:pt x="312720" y="147199"/>
                </a:lnTo>
                <a:lnTo>
                  <a:pt x="307353" y="162409"/>
                </a:lnTo>
                <a:lnTo>
                  <a:pt x="299839" y="176995"/>
                </a:lnTo>
                <a:lnTo>
                  <a:pt x="290402" y="190154"/>
                </a:lnTo>
                <a:lnTo>
                  <a:pt x="287811" y="192696"/>
                </a:lnTo>
                <a:close/>
              </a:path>
              <a:path w="341630" h="467359">
                <a:moveTo>
                  <a:pt x="320409" y="402522"/>
                </a:moveTo>
                <a:lnTo>
                  <a:pt x="153140" y="402522"/>
                </a:lnTo>
                <a:lnTo>
                  <a:pt x="177426" y="401340"/>
                </a:lnTo>
                <a:lnTo>
                  <a:pt x="198760" y="397794"/>
                </a:lnTo>
                <a:lnTo>
                  <a:pt x="244782" y="372881"/>
                </a:lnTo>
                <a:lnTo>
                  <a:pt x="260481" y="325443"/>
                </a:lnTo>
                <a:lnTo>
                  <a:pt x="258781" y="308158"/>
                </a:lnTo>
                <a:lnTo>
                  <a:pt x="233288" y="271559"/>
                </a:lnTo>
                <a:lnTo>
                  <a:pt x="178007" y="255836"/>
                </a:lnTo>
                <a:lnTo>
                  <a:pt x="153140" y="254788"/>
                </a:lnTo>
                <a:lnTo>
                  <a:pt x="315556" y="254788"/>
                </a:lnTo>
                <a:lnTo>
                  <a:pt x="339757" y="307400"/>
                </a:lnTo>
                <a:lnTo>
                  <a:pt x="341344" y="329725"/>
                </a:lnTo>
                <a:lnTo>
                  <a:pt x="340495" y="346631"/>
                </a:lnTo>
                <a:lnTo>
                  <a:pt x="337945" y="362377"/>
                </a:lnTo>
                <a:lnTo>
                  <a:pt x="333696" y="376963"/>
                </a:lnTo>
                <a:lnTo>
                  <a:pt x="327748" y="390389"/>
                </a:lnTo>
                <a:lnTo>
                  <a:pt x="320409" y="402522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0" name="object 110" descr=""/>
          <p:cNvSpPr/>
          <p:nvPr/>
        </p:nvSpPr>
        <p:spPr>
          <a:xfrm>
            <a:off x="1018532" y="984067"/>
            <a:ext cx="307340" cy="367665"/>
          </a:xfrm>
          <a:custGeom>
            <a:avLst/>
            <a:gdLst/>
            <a:ahLst/>
            <a:cxnLst/>
            <a:rect l="l" t="t" r="r" b="b"/>
            <a:pathLst>
              <a:path w="307340" h="367665">
                <a:moveTo>
                  <a:pt x="173177" y="367551"/>
                </a:moveTo>
                <a:lnTo>
                  <a:pt x="121250" y="360526"/>
                </a:lnTo>
                <a:lnTo>
                  <a:pt x="75675" y="339806"/>
                </a:lnTo>
                <a:lnTo>
                  <a:pt x="38933" y="306597"/>
                </a:lnTo>
                <a:lnTo>
                  <a:pt x="13238" y="261568"/>
                </a:lnTo>
                <a:lnTo>
                  <a:pt x="827" y="205298"/>
                </a:lnTo>
                <a:lnTo>
                  <a:pt x="0" y="184132"/>
                </a:lnTo>
                <a:lnTo>
                  <a:pt x="849" y="163257"/>
                </a:lnTo>
                <a:lnTo>
                  <a:pt x="7648" y="124717"/>
                </a:lnTo>
                <a:lnTo>
                  <a:pt x="29429" y="75472"/>
                </a:lnTo>
                <a:lnTo>
                  <a:pt x="61430" y="38137"/>
                </a:lnTo>
                <a:lnTo>
                  <a:pt x="101616" y="12846"/>
                </a:lnTo>
                <a:lnTo>
                  <a:pt x="146431" y="802"/>
                </a:lnTo>
                <a:lnTo>
                  <a:pt x="161727" y="0"/>
                </a:lnTo>
                <a:lnTo>
                  <a:pt x="179080" y="758"/>
                </a:lnTo>
                <a:lnTo>
                  <a:pt x="224700" y="12132"/>
                </a:lnTo>
                <a:lnTo>
                  <a:pt x="260458" y="35952"/>
                </a:lnTo>
                <a:lnTo>
                  <a:pt x="281958" y="63518"/>
                </a:lnTo>
                <a:lnTo>
                  <a:pt x="163874" y="63518"/>
                </a:lnTo>
                <a:lnTo>
                  <a:pt x="148622" y="64901"/>
                </a:lnTo>
                <a:lnTo>
                  <a:pt x="108772" y="85643"/>
                </a:lnTo>
                <a:lnTo>
                  <a:pt x="83413" y="130471"/>
                </a:lnTo>
                <a:lnTo>
                  <a:pt x="79432" y="150589"/>
                </a:lnTo>
                <a:lnTo>
                  <a:pt x="306484" y="150589"/>
                </a:lnTo>
                <a:lnTo>
                  <a:pt x="306896" y="163257"/>
                </a:lnTo>
                <a:lnTo>
                  <a:pt x="304371" y="201974"/>
                </a:lnTo>
                <a:lnTo>
                  <a:pt x="303417" y="206257"/>
                </a:lnTo>
                <a:lnTo>
                  <a:pt x="80148" y="206257"/>
                </a:lnTo>
                <a:lnTo>
                  <a:pt x="84374" y="228448"/>
                </a:lnTo>
                <a:lnTo>
                  <a:pt x="101012" y="264668"/>
                </a:lnTo>
                <a:lnTo>
                  <a:pt x="144821" y="297698"/>
                </a:lnTo>
                <a:lnTo>
                  <a:pt x="183911" y="304032"/>
                </a:lnTo>
                <a:lnTo>
                  <a:pt x="279444" y="304032"/>
                </a:lnTo>
                <a:lnTo>
                  <a:pt x="293399" y="329725"/>
                </a:lnTo>
                <a:lnTo>
                  <a:pt x="252609" y="351136"/>
                </a:lnTo>
                <a:lnTo>
                  <a:pt x="206095" y="364875"/>
                </a:lnTo>
                <a:lnTo>
                  <a:pt x="189815" y="366882"/>
                </a:lnTo>
                <a:lnTo>
                  <a:pt x="173177" y="367551"/>
                </a:lnTo>
                <a:close/>
              </a:path>
              <a:path w="307340" h="367665">
                <a:moveTo>
                  <a:pt x="306484" y="150589"/>
                </a:moveTo>
                <a:lnTo>
                  <a:pt x="235435" y="150589"/>
                </a:lnTo>
                <a:lnTo>
                  <a:pt x="234334" y="131319"/>
                </a:lnTo>
                <a:lnTo>
                  <a:pt x="231051" y="114279"/>
                </a:lnTo>
                <a:lnTo>
                  <a:pt x="207951" y="76565"/>
                </a:lnTo>
                <a:lnTo>
                  <a:pt x="163874" y="63518"/>
                </a:lnTo>
                <a:lnTo>
                  <a:pt x="281958" y="63518"/>
                </a:lnTo>
                <a:lnTo>
                  <a:pt x="297692" y="99203"/>
                </a:lnTo>
                <a:lnTo>
                  <a:pt x="306414" y="148447"/>
                </a:lnTo>
                <a:lnTo>
                  <a:pt x="306484" y="150589"/>
                </a:lnTo>
                <a:close/>
              </a:path>
              <a:path w="307340" h="367665">
                <a:moveTo>
                  <a:pt x="279444" y="304032"/>
                </a:moveTo>
                <a:lnTo>
                  <a:pt x="183911" y="304032"/>
                </a:lnTo>
                <a:lnTo>
                  <a:pt x="195159" y="303609"/>
                </a:lnTo>
                <a:lnTo>
                  <a:pt x="206005" y="302337"/>
                </a:lnTo>
                <a:lnTo>
                  <a:pt x="246079" y="289134"/>
                </a:lnTo>
                <a:lnTo>
                  <a:pt x="265490" y="278339"/>
                </a:lnTo>
                <a:lnTo>
                  <a:pt x="279444" y="304032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1" name="object 111" descr=""/>
          <p:cNvSpPr/>
          <p:nvPr/>
        </p:nvSpPr>
        <p:spPr>
          <a:xfrm>
            <a:off x="1404239" y="839190"/>
            <a:ext cx="644525" cy="512445"/>
          </a:xfrm>
          <a:custGeom>
            <a:avLst/>
            <a:gdLst/>
            <a:ahLst/>
            <a:cxnLst/>
            <a:rect l="l" t="t" r="r" b="b"/>
            <a:pathLst>
              <a:path w="644525" h="512444">
                <a:moveTo>
                  <a:pt x="315582" y="503872"/>
                </a:moveTo>
                <a:lnTo>
                  <a:pt x="183197" y="296189"/>
                </a:lnTo>
                <a:lnTo>
                  <a:pt x="303415" y="153441"/>
                </a:lnTo>
                <a:lnTo>
                  <a:pt x="213245" y="153441"/>
                </a:lnTo>
                <a:lnTo>
                  <a:pt x="83007" y="314744"/>
                </a:lnTo>
                <a:lnTo>
                  <a:pt x="80860" y="314744"/>
                </a:lnTo>
                <a:lnTo>
                  <a:pt x="80860" y="0"/>
                </a:lnTo>
                <a:lnTo>
                  <a:pt x="0" y="0"/>
                </a:lnTo>
                <a:lnTo>
                  <a:pt x="0" y="503872"/>
                </a:lnTo>
                <a:lnTo>
                  <a:pt x="80860" y="503872"/>
                </a:lnTo>
                <a:lnTo>
                  <a:pt x="80860" y="414655"/>
                </a:lnTo>
                <a:lnTo>
                  <a:pt x="135966" y="351853"/>
                </a:lnTo>
                <a:lnTo>
                  <a:pt x="226136" y="503872"/>
                </a:lnTo>
                <a:lnTo>
                  <a:pt x="315582" y="503872"/>
                </a:lnTo>
                <a:close/>
              </a:path>
              <a:path w="644525" h="512444">
                <a:moveTo>
                  <a:pt x="644042" y="296189"/>
                </a:moveTo>
                <a:lnTo>
                  <a:pt x="635901" y="231330"/>
                </a:lnTo>
                <a:lnTo>
                  <a:pt x="611492" y="183781"/>
                </a:lnTo>
                <a:lnTo>
                  <a:pt x="570611" y="154609"/>
                </a:lnTo>
                <a:lnTo>
                  <a:pt x="513092" y="144881"/>
                </a:lnTo>
                <a:lnTo>
                  <a:pt x="492340" y="145732"/>
                </a:lnTo>
                <a:lnTo>
                  <a:pt x="452983" y="152514"/>
                </a:lnTo>
                <a:lnTo>
                  <a:pt x="416572" y="165531"/>
                </a:lnTo>
                <a:lnTo>
                  <a:pt x="368541" y="190563"/>
                </a:lnTo>
                <a:lnTo>
                  <a:pt x="398589" y="245516"/>
                </a:lnTo>
                <a:lnTo>
                  <a:pt x="410464" y="238645"/>
                </a:lnTo>
                <a:lnTo>
                  <a:pt x="422478" y="232308"/>
                </a:lnTo>
                <a:lnTo>
                  <a:pt x="459308" y="216877"/>
                </a:lnTo>
                <a:lnTo>
                  <a:pt x="497344" y="211251"/>
                </a:lnTo>
                <a:lnTo>
                  <a:pt x="505929" y="211594"/>
                </a:lnTo>
                <a:lnTo>
                  <a:pt x="542074" y="225171"/>
                </a:lnTo>
                <a:lnTo>
                  <a:pt x="559269" y="260032"/>
                </a:lnTo>
                <a:lnTo>
                  <a:pt x="561746" y="279768"/>
                </a:lnTo>
                <a:lnTo>
                  <a:pt x="561746" y="331152"/>
                </a:lnTo>
                <a:lnTo>
                  <a:pt x="561746" y="409663"/>
                </a:lnTo>
                <a:lnTo>
                  <a:pt x="524179" y="438213"/>
                </a:lnTo>
                <a:lnTo>
                  <a:pt x="485178" y="448208"/>
                </a:lnTo>
                <a:lnTo>
                  <a:pt x="474586" y="447535"/>
                </a:lnTo>
                <a:lnTo>
                  <a:pt x="437946" y="423583"/>
                </a:lnTo>
                <a:lnTo>
                  <a:pt x="434378" y="403237"/>
                </a:lnTo>
                <a:lnTo>
                  <a:pt x="434378" y="394677"/>
                </a:lnTo>
                <a:lnTo>
                  <a:pt x="462280" y="358635"/>
                </a:lnTo>
                <a:lnTo>
                  <a:pt x="501637" y="342569"/>
                </a:lnTo>
                <a:lnTo>
                  <a:pt x="544576" y="333476"/>
                </a:lnTo>
                <a:lnTo>
                  <a:pt x="561746" y="331152"/>
                </a:lnTo>
                <a:lnTo>
                  <a:pt x="561746" y="279768"/>
                </a:lnTo>
                <a:lnTo>
                  <a:pt x="511213" y="286727"/>
                </a:lnTo>
                <a:lnTo>
                  <a:pt x="468363" y="296189"/>
                </a:lnTo>
                <a:lnTo>
                  <a:pt x="417512" y="315048"/>
                </a:lnTo>
                <a:lnTo>
                  <a:pt x="381952" y="339813"/>
                </a:lnTo>
                <a:lnTo>
                  <a:pt x="357898" y="383349"/>
                </a:lnTo>
                <a:lnTo>
                  <a:pt x="354939" y="409663"/>
                </a:lnTo>
                <a:lnTo>
                  <a:pt x="356730" y="431723"/>
                </a:lnTo>
                <a:lnTo>
                  <a:pt x="371043" y="469011"/>
                </a:lnTo>
                <a:lnTo>
                  <a:pt x="398995" y="496582"/>
                </a:lnTo>
                <a:lnTo>
                  <a:pt x="436562" y="510667"/>
                </a:lnTo>
                <a:lnTo>
                  <a:pt x="458711" y="512432"/>
                </a:lnTo>
                <a:lnTo>
                  <a:pt x="474154" y="511581"/>
                </a:lnTo>
                <a:lnTo>
                  <a:pt x="517029" y="498868"/>
                </a:lnTo>
                <a:lnTo>
                  <a:pt x="555472" y="474916"/>
                </a:lnTo>
                <a:lnTo>
                  <a:pt x="567474" y="465328"/>
                </a:lnTo>
                <a:lnTo>
                  <a:pt x="570344" y="465328"/>
                </a:lnTo>
                <a:lnTo>
                  <a:pt x="576059" y="503872"/>
                </a:lnTo>
                <a:lnTo>
                  <a:pt x="644042" y="503872"/>
                </a:lnTo>
                <a:lnTo>
                  <a:pt x="644042" y="465328"/>
                </a:lnTo>
                <a:lnTo>
                  <a:pt x="644042" y="448208"/>
                </a:lnTo>
                <a:lnTo>
                  <a:pt x="644042" y="331152"/>
                </a:lnTo>
                <a:lnTo>
                  <a:pt x="644042" y="296189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2" name="object 112" descr=""/>
          <p:cNvSpPr/>
          <p:nvPr/>
        </p:nvSpPr>
        <p:spPr>
          <a:xfrm>
            <a:off x="2147046" y="984067"/>
            <a:ext cx="300355" cy="359410"/>
          </a:xfrm>
          <a:custGeom>
            <a:avLst/>
            <a:gdLst/>
            <a:ahLst/>
            <a:cxnLst/>
            <a:rect l="l" t="t" r="r" b="b"/>
            <a:pathLst>
              <a:path w="300355" h="359409">
                <a:moveTo>
                  <a:pt x="299839" y="358987"/>
                </a:moveTo>
                <a:lnTo>
                  <a:pt x="217544" y="358987"/>
                </a:lnTo>
                <a:lnTo>
                  <a:pt x="217544" y="149875"/>
                </a:lnTo>
                <a:lnTo>
                  <a:pt x="216739" y="129713"/>
                </a:lnTo>
                <a:lnTo>
                  <a:pt x="204663" y="88497"/>
                </a:lnTo>
                <a:lnTo>
                  <a:pt x="162443" y="70655"/>
                </a:lnTo>
                <a:lnTo>
                  <a:pt x="151328" y="71346"/>
                </a:lnTo>
                <a:lnTo>
                  <a:pt x="112954" y="87895"/>
                </a:lnTo>
                <a:lnTo>
                  <a:pt x="82294" y="114190"/>
                </a:lnTo>
                <a:lnTo>
                  <a:pt x="82294" y="358987"/>
                </a:lnTo>
                <a:lnTo>
                  <a:pt x="0" y="358987"/>
                </a:lnTo>
                <a:lnTo>
                  <a:pt x="0" y="8564"/>
                </a:lnTo>
                <a:lnTo>
                  <a:pt x="67982" y="8564"/>
                </a:lnTo>
                <a:lnTo>
                  <a:pt x="73707" y="55667"/>
                </a:lnTo>
                <a:lnTo>
                  <a:pt x="76570" y="55667"/>
                </a:lnTo>
                <a:lnTo>
                  <a:pt x="114206" y="25023"/>
                </a:lnTo>
                <a:lnTo>
                  <a:pt x="157523" y="4103"/>
                </a:lnTo>
                <a:lnTo>
                  <a:pt x="191782" y="0"/>
                </a:lnTo>
                <a:lnTo>
                  <a:pt x="218126" y="2252"/>
                </a:lnTo>
                <a:lnTo>
                  <a:pt x="259273" y="20273"/>
                </a:lnTo>
                <a:lnTo>
                  <a:pt x="285348" y="56002"/>
                </a:lnTo>
                <a:lnTo>
                  <a:pt x="298229" y="107566"/>
                </a:lnTo>
                <a:lnTo>
                  <a:pt x="299839" y="139169"/>
                </a:lnTo>
                <a:lnTo>
                  <a:pt x="299839" y="358987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3" name="object 113" descr=""/>
          <p:cNvSpPr/>
          <p:nvPr/>
        </p:nvSpPr>
        <p:spPr>
          <a:xfrm>
            <a:off x="2547787" y="984067"/>
            <a:ext cx="300355" cy="359410"/>
          </a:xfrm>
          <a:custGeom>
            <a:avLst/>
            <a:gdLst/>
            <a:ahLst/>
            <a:cxnLst/>
            <a:rect l="l" t="t" r="r" b="b"/>
            <a:pathLst>
              <a:path w="300355" h="359409">
                <a:moveTo>
                  <a:pt x="299839" y="358987"/>
                </a:moveTo>
                <a:lnTo>
                  <a:pt x="217544" y="358987"/>
                </a:lnTo>
                <a:lnTo>
                  <a:pt x="217544" y="149875"/>
                </a:lnTo>
                <a:lnTo>
                  <a:pt x="216739" y="129713"/>
                </a:lnTo>
                <a:lnTo>
                  <a:pt x="204663" y="88497"/>
                </a:lnTo>
                <a:lnTo>
                  <a:pt x="162443" y="70655"/>
                </a:lnTo>
                <a:lnTo>
                  <a:pt x="151328" y="71346"/>
                </a:lnTo>
                <a:lnTo>
                  <a:pt x="112954" y="87895"/>
                </a:lnTo>
                <a:lnTo>
                  <a:pt x="82294" y="114190"/>
                </a:lnTo>
                <a:lnTo>
                  <a:pt x="82294" y="358987"/>
                </a:lnTo>
                <a:lnTo>
                  <a:pt x="0" y="358987"/>
                </a:lnTo>
                <a:lnTo>
                  <a:pt x="0" y="8564"/>
                </a:lnTo>
                <a:lnTo>
                  <a:pt x="67982" y="8564"/>
                </a:lnTo>
                <a:lnTo>
                  <a:pt x="73707" y="55667"/>
                </a:lnTo>
                <a:lnTo>
                  <a:pt x="76570" y="55667"/>
                </a:lnTo>
                <a:lnTo>
                  <a:pt x="114206" y="25023"/>
                </a:lnTo>
                <a:lnTo>
                  <a:pt x="157523" y="4103"/>
                </a:lnTo>
                <a:lnTo>
                  <a:pt x="191782" y="0"/>
                </a:lnTo>
                <a:lnTo>
                  <a:pt x="218126" y="2252"/>
                </a:lnTo>
                <a:lnTo>
                  <a:pt x="259273" y="20273"/>
                </a:lnTo>
                <a:lnTo>
                  <a:pt x="285348" y="56002"/>
                </a:lnTo>
                <a:lnTo>
                  <a:pt x="298229" y="107566"/>
                </a:lnTo>
                <a:lnTo>
                  <a:pt x="299839" y="139169"/>
                </a:lnTo>
                <a:lnTo>
                  <a:pt x="299839" y="358987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4" name="object 114" descr=""/>
          <p:cNvSpPr/>
          <p:nvPr/>
        </p:nvSpPr>
        <p:spPr>
          <a:xfrm>
            <a:off x="2910600" y="896997"/>
            <a:ext cx="233679" cy="454659"/>
          </a:xfrm>
          <a:custGeom>
            <a:avLst/>
            <a:gdLst/>
            <a:ahLst/>
            <a:cxnLst/>
            <a:rect l="l" t="t" r="r" b="b"/>
            <a:pathLst>
              <a:path w="233680" h="454659">
                <a:moveTo>
                  <a:pt x="161727" y="454621"/>
                </a:moveTo>
                <a:lnTo>
                  <a:pt x="121004" y="449403"/>
                </a:lnTo>
                <a:lnTo>
                  <a:pt x="82607" y="427211"/>
                </a:lnTo>
                <a:lnTo>
                  <a:pt x="59663" y="390523"/>
                </a:lnTo>
                <a:lnTo>
                  <a:pt x="50472" y="341524"/>
                </a:lnTo>
                <a:lnTo>
                  <a:pt x="50092" y="327584"/>
                </a:lnTo>
                <a:lnTo>
                  <a:pt x="50092" y="160580"/>
                </a:lnTo>
                <a:lnTo>
                  <a:pt x="0" y="160580"/>
                </a:lnTo>
                <a:lnTo>
                  <a:pt x="0" y="99203"/>
                </a:lnTo>
                <a:lnTo>
                  <a:pt x="54386" y="95634"/>
                </a:lnTo>
                <a:lnTo>
                  <a:pt x="64404" y="0"/>
                </a:lnTo>
                <a:lnTo>
                  <a:pt x="133103" y="0"/>
                </a:lnTo>
                <a:lnTo>
                  <a:pt x="133103" y="95634"/>
                </a:lnTo>
                <a:lnTo>
                  <a:pt x="222554" y="95634"/>
                </a:lnTo>
                <a:lnTo>
                  <a:pt x="222554" y="160580"/>
                </a:lnTo>
                <a:lnTo>
                  <a:pt x="133103" y="160580"/>
                </a:lnTo>
                <a:lnTo>
                  <a:pt x="133103" y="327584"/>
                </a:lnTo>
                <a:lnTo>
                  <a:pt x="136189" y="354437"/>
                </a:lnTo>
                <a:lnTo>
                  <a:pt x="145447" y="373617"/>
                </a:lnTo>
                <a:lnTo>
                  <a:pt x="160877" y="385126"/>
                </a:lnTo>
                <a:lnTo>
                  <a:pt x="182480" y="388962"/>
                </a:lnTo>
                <a:lnTo>
                  <a:pt x="188681" y="388962"/>
                </a:lnTo>
                <a:lnTo>
                  <a:pt x="195003" y="388248"/>
                </a:lnTo>
                <a:lnTo>
                  <a:pt x="207884" y="385393"/>
                </a:lnTo>
                <a:lnTo>
                  <a:pt x="213728" y="383490"/>
                </a:lnTo>
                <a:lnTo>
                  <a:pt x="218976" y="381111"/>
                </a:lnTo>
                <a:lnTo>
                  <a:pt x="233288" y="441775"/>
                </a:lnTo>
                <a:lnTo>
                  <a:pt x="191447" y="452413"/>
                </a:lnTo>
                <a:lnTo>
                  <a:pt x="171947" y="454376"/>
                </a:lnTo>
                <a:lnTo>
                  <a:pt x="161727" y="454621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5" name="object 115" descr=""/>
          <p:cNvSpPr/>
          <p:nvPr/>
        </p:nvSpPr>
        <p:spPr>
          <a:xfrm>
            <a:off x="3206862" y="839188"/>
            <a:ext cx="300355" cy="504190"/>
          </a:xfrm>
          <a:custGeom>
            <a:avLst/>
            <a:gdLst/>
            <a:ahLst/>
            <a:cxnLst/>
            <a:rect l="l" t="t" r="r" b="b"/>
            <a:pathLst>
              <a:path w="300354" h="504190">
                <a:moveTo>
                  <a:pt x="299839" y="503866"/>
                </a:moveTo>
                <a:lnTo>
                  <a:pt x="217544" y="503866"/>
                </a:lnTo>
                <a:lnTo>
                  <a:pt x="217544" y="294754"/>
                </a:lnTo>
                <a:lnTo>
                  <a:pt x="216739" y="274593"/>
                </a:lnTo>
                <a:lnTo>
                  <a:pt x="204663" y="233377"/>
                </a:lnTo>
                <a:lnTo>
                  <a:pt x="162443" y="215535"/>
                </a:lnTo>
                <a:lnTo>
                  <a:pt x="151328" y="216226"/>
                </a:lnTo>
                <a:lnTo>
                  <a:pt x="112954" y="232775"/>
                </a:lnTo>
                <a:lnTo>
                  <a:pt x="82294" y="259070"/>
                </a:lnTo>
                <a:lnTo>
                  <a:pt x="82294" y="503866"/>
                </a:lnTo>
                <a:lnTo>
                  <a:pt x="0" y="503866"/>
                </a:lnTo>
                <a:lnTo>
                  <a:pt x="0" y="0"/>
                </a:lnTo>
                <a:lnTo>
                  <a:pt x="82294" y="0"/>
                </a:lnTo>
                <a:lnTo>
                  <a:pt x="82294" y="129891"/>
                </a:lnTo>
                <a:lnTo>
                  <a:pt x="79432" y="197692"/>
                </a:lnTo>
                <a:lnTo>
                  <a:pt x="90815" y="187634"/>
                </a:lnTo>
                <a:lnTo>
                  <a:pt x="128451" y="160937"/>
                </a:lnTo>
                <a:lnTo>
                  <a:pt x="174138" y="145883"/>
                </a:lnTo>
                <a:lnTo>
                  <a:pt x="191782" y="144879"/>
                </a:lnTo>
                <a:lnTo>
                  <a:pt x="218126" y="147132"/>
                </a:lnTo>
                <a:lnTo>
                  <a:pt x="259273" y="165152"/>
                </a:lnTo>
                <a:lnTo>
                  <a:pt x="285348" y="200882"/>
                </a:lnTo>
                <a:lnTo>
                  <a:pt x="298229" y="252446"/>
                </a:lnTo>
                <a:lnTo>
                  <a:pt x="299839" y="284049"/>
                </a:lnTo>
                <a:lnTo>
                  <a:pt x="299839" y="503866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6" name="object 116" descr=""/>
          <p:cNvSpPr/>
          <p:nvPr/>
        </p:nvSpPr>
        <p:spPr>
          <a:xfrm>
            <a:off x="3583271" y="984067"/>
            <a:ext cx="307340" cy="367665"/>
          </a:xfrm>
          <a:custGeom>
            <a:avLst/>
            <a:gdLst/>
            <a:ahLst/>
            <a:cxnLst/>
            <a:rect l="l" t="t" r="r" b="b"/>
            <a:pathLst>
              <a:path w="307339" h="367665">
                <a:moveTo>
                  <a:pt x="173177" y="367551"/>
                </a:moveTo>
                <a:lnTo>
                  <a:pt x="121250" y="360526"/>
                </a:lnTo>
                <a:lnTo>
                  <a:pt x="75675" y="339806"/>
                </a:lnTo>
                <a:lnTo>
                  <a:pt x="38933" y="306597"/>
                </a:lnTo>
                <a:lnTo>
                  <a:pt x="13238" y="261568"/>
                </a:lnTo>
                <a:lnTo>
                  <a:pt x="827" y="205298"/>
                </a:lnTo>
                <a:lnTo>
                  <a:pt x="0" y="184132"/>
                </a:lnTo>
                <a:lnTo>
                  <a:pt x="849" y="163257"/>
                </a:lnTo>
                <a:lnTo>
                  <a:pt x="7648" y="124717"/>
                </a:lnTo>
                <a:lnTo>
                  <a:pt x="29429" y="75472"/>
                </a:lnTo>
                <a:lnTo>
                  <a:pt x="61430" y="38137"/>
                </a:lnTo>
                <a:lnTo>
                  <a:pt x="101616" y="12846"/>
                </a:lnTo>
                <a:lnTo>
                  <a:pt x="146431" y="802"/>
                </a:lnTo>
                <a:lnTo>
                  <a:pt x="161727" y="0"/>
                </a:lnTo>
                <a:lnTo>
                  <a:pt x="179080" y="758"/>
                </a:lnTo>
                <a:lnTo>
                  <a:pt x="224700" y="12132"/>
                </a:lnTo>
                <a:lnTo>
                  <a:pt x="260458" y="35952"/>
                </a:lnTo>
                <a:lnTo>
                  <a:pt x="281958" y="63518"/>
                </a:lnTo>
                <a:lnTo>
                  <a:pt x="163874" y="63518"/>
                </a:lnTo>
                <a:lnTo>
                  <a:pt x="148622" y="64901"/>
                </a:lnTo>
                <a:lnTo>
                  <a:pt x="108772" y="85643"/>
                </a:lnTo>
                <a:lnTo>
                  <a:pt x="83413" y="130471"/>
                </a:lnTo>
                <a:lnTo>
                  <a:pt x="79432" y="150589"/>
                </a:lnTo>
                <a:lnTo>
                  <a:pt x="306484" y="150589"/>
                </a:lnTo>
                <a:lnTo>
                  <a:pt x="306896" y="163257"/>
                </a:lnTo>
                <a:lnTo>
                  <a:pt x="304371" y="201974"/>
                </a:lnTo>
                <a:lnTo>
                  <a:pt x="303417" y="206257"/>
                </a:lnTo>
                <a:lnTo>
                  <a:pt x="80148" y="206257"/>
                </a:lnTo>
                <a:lnTo>
                  <a:pt x="84374" y="228448"/>
                </a:lnTo>
                <a:lnTo>
                  <a:pt x="101012" y="264668"/>
                </a:lnTo>
                <a:lnTo>
                  <a:pt x="144821" y="297698"/>
                </a:lnTo>
                <a:lnTo>
                  <a:pt x="183911" y="304032"/>
                </a:lnTo>
                <a:lnTo>
                  <a:pt x="279444" y="304032"/>
                </a:lnTo>
                <a:lnTo>
                  <a:pt x="293399" y="329725"/>
                </a:lnTo>
                <a:lnTo>
                  <a:pt x="252609" y="351136"/>
                </a:lnTo>
                <a:lnTo>
                  <a:pt x="206095" y="364875"/>
                </a:lnTo>
                <a:lnTo>
                  <a:pt x="189815" y="366882"/>
                </a:lnTo>
                <a:lnTo>
                  <a:pt x="173177" y="367551"/>
                </a:lnTo>
                <a:close/>
              </a:path>
              <a:path w="307339" h="367665">
                <a:moveTo>
                  <a:pt x="306484" y="150589"/>
                </a:moveTo>
                <a:lnTo>
                  <a:pt x="235435" y="150589"/>
                </a:lnTo>
                <a:lnTo>
                  <a:pt x="234334" y="131319"/>
                </a:lnTo>
                <a:lnTo>
                  <a:pt x="231051" y="114279"/>
                </a:lnTo>
                <a:lnTo>
                  <a:pt x="207951" y="76565"/>
                </a:lnTo>
                <a:lnTo>
                  <a:pt x="163874" y="63518"/>
                </a:lnTo>
                <a:lnTo>
                  <a:pt x="281958" y="63518"/>
                </a:lnTo>
                <a:lnTo>
                  <a:pt x="297692" y="99203"/>
                </a:lnTo>
                <a:lnTo>
                  <a:pt x="306414" y="148447"/>
                </a:lnTo>
                <a:lnTo>
                  <a:pt x="306484" y="150589"/>
                </a:lnTo>
                <a:close/>
              </a:path>
              <a:path w="307339" h="367665">
                <a:moveTo>
                  <a:pt x="279444" y="304032"/>
                </a:moveTo>
                <a:lnTo>
                  <a:pt x="183911" y="304032"/>
                </a:lnTo>
                <a:lnTo>
                  <a:pt x="195159" y="303609"/>
                </a:lnTo>
                <a:lnTo>
                  <a:pt x="206005" y="302337"/>
                </a:lnTo>
                <a:lnTo>
                  <a:pt x="246079" y="289134"/>
                </a:lnTo>
                <a:lnTo>
                  <a:pt x="265490" y="278339"/>
                </a:lnTo>
                <a:lnTo>
                  <a:pt x="279444" y="304032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7" name="object 117" descr=""/>
          <p:cNvSpPr/>
          <p:nvPr/>
        </p:nvSpPr>
        <p:spPr>
          <a:xfrm>
            <a:off x="3959681" y="837760"/>
            <a:ext cx="102235" cy="505459"/>
          </a:xfrm>
          <a:custGeom>
            <a:avLst/>
            <a:gdLst/>
            <a:ahLst/>
            <a:cxnLst/>
            <a:rect l="l" t="t" r="r" b="b"/>
            <a:pathLst>
              <a:path w="102235" h="505459">
                <a:moveTo>
                  <a:pt x="91597" y="505294"/>
                </a:moveTo>
                <a:lnTo>
                  <a:pt x="9302" y="505294"/>
                </a:lnTo>
                <a:lnTo>
                  <a:pt x="9302" y="154871"/>
                </a:lnTo>
                <a:lnTo>
                  <a:pt x="91597" y="154871"/>
                </a:lnTo>
                <a:lnTo>
                  <a:pt x="91597" y="505294"/>
                </a:lnTo>
                <a:close/>
              </a:path>
              <a:path w="102235" h="505459">
                <a:moveTo>
                  <a:pt x="50808" y="93493"/>
                </a:moveTo>
                <a:lnTo>
                  <a:pt x="14312" y="80647"/>
                </a:lnTo>
                <a:lnTo>
                  <a:pt x="0" y="47103"/>
                </a:lnTo>
                <a:lnTo>
                  <a:pt x="894" y="37223"/>
                </a:lnTo>
                <a:lnTo>
                  <a:pt x="30592" y="3300"/>
                </a:lnTo>
                <a:lnTo>
                  <a:pt x="50808" y="0"/>
                </a:lnTo>
                <a:lnTo>
                  <a:pt x="61408" y="825"/>
                </a:lnTo>
                <a:lnTo>
                  <a:pt x="98038" y="28280"/>
                </a:lnTo>
                <a:lnTo>
                  <a:pt x="101616" y="47103"/>
                </a:lnTo>
                <a:lnTo>
                  <a:pt x="100721" y="56961"/>
                </a:lnTo>
                <a:lnTo>
                  <a:pt x="71024" y="90282"/>
                </a:lnTo>
                <a:lnTo>
                  <a:pt x="50808" y="93493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8" name="object 118" descr=""/>
          <p:cNvSpPr/>
          <p:nvPr/>
        </p:nvSpPr>
        <p:spPr>
          <a:xfrm>
            <a:off x="4118546" y="896997"/>
            <a:ext cx="233679" cy="454659"/>
          </a:xfrm>
          <a:custGeom>
            <a:avLst/>
            <a:gdLst/>
            <a:ahLst/>
            <a:cxnLst/>
            <a:rect l="l" t="t" r="r" b="b"/>
            <a:pathLst>
              <a:path w="233679" h="454659">
                <a:moveTo>
                  <a:pt x="161727" y="454621"/>
                </a:moveTo>
                <a:lnTo>
                  <a:pt x="121004" y="449403"/>
                </a:lnTo>
                <a:lnTo>
                  <a:pt x="82607" y="427211"/>
                </a:lnTo>
                <a:lnTo>
                  <a:pt x="59663" y="390523"/>
                </a:lnTo>
                <a:lnTo>
                  <a:pt x="50472" y="341524"/>
                </a:lnTo>
                <a:lnTo>
                  <a:pt x="50092" y="327584"/>
                </a:lnTo>
                <a:lnTo>
                  <a:pt x="50092" y="160580"/>
                </a:lnTo>
                <a:lnTo>
                  <a:pt x="0" y="160580"/>
                </a:lnTo>
                <a:lnTo>
                  <a:pt x="0" y="99203"/>
                </a:lnTo>
                <a:lnTo>
                  <a:pt x="54386" y="95634"/>
                </a:lnTo>
                <a:lnTo>
                  <a:pt x="64404" y="0"/>
                </a:lnTo>
                <a:lnTo>
                  <a:pt x="133103" y="0"/>
                </a:lnTo>
                <a:lnTo>
                  <a:pt x="133103" y="95634"/>
                </a:lnTo>
                <a:lnTo>
                  <a:pt x="222554" y="95634"/>
                </a:lnTo>
                <a:lnTo>
                  <a:pt x="222554" y="160580"/>
                </a:lnTo>
                <a:lnTo>
                  <a:pt x="133103" y="160580"/>
                </a:lnTo>
                <a:lnTo>
                  <a:pt x="133103" y="327584"/>
                </a:lnTo>
                <a:lnTo>
                  <a:pt x="136189" y="354437"/>
                </a:lnTo>
                <a:lnTo>
                  <a:pt x="145447" y="373617"/>
                </a:lnTo>
                <a:lnTo>
                  <a:pt x="160877" y="385126"/>
                </a:lnTo>
                <a:lnTo>
                  <a:pt x="182480" y="388962"/>
                </a:lnTo>
                <a:lnTo>
                  <a:pt x="188681" y="388962"/>
                </a:lnTo>
                <a:lnTo>
                  <a:pt x="195003" y="388248"/>
                </a:lnTo>
                <a:lnTo>
                  <a:pt x="207884" y="385393"/>
                </a:lnTo>
                <a:lnTo>
                  <a:pt x="213728" y="383490"/>
                </a:lnTo>
                <a:lnTo>
                  <a:pt x="218976" y="381111"/>
                </a:lnTo>
                <a:lnTo>
                  <a:pt x="233288" y="441775"/>
                </a:lnTo>
                <a:lnTo>
                  <a:pt x="191447" y="452413"/>
                </a:lnTo>
                <a:lnTo>
                  <a:pt x="171947" y="454376"/>
                </a:lnTo>
                <a:lnTo>
                  <a:pt x="161727" y="454621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19" name="object 119" descr=""/>
          <p:cNvGrpSpPr/>
          <p:nvPr/>
        </p:nvGrpSpPr>
        <p:grpSpPr>
          <a:xfrm>
            <a:off x="561402" y="2105024"/>
            <a:ext cx="434340" cy="189865"/>
            <a:chOff x="561402" y="2105024"/>
            <a:chExt cx="434340" cy="189865"/>
          </a:xfrm>
        </p:grpSpPr>
        <p:pic>
          <p:nvPicPr>
            <p:cNvPr id="120" name="object 120" descr="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561402" y="2105024"/>
              <a:ext cx="298573" cy="189407"/>
            </a:xfrm>
            <a:prstGeom prst="rect">
              <a:avLst/>
            </a:prstGeom>
          </p:spPr>
        </p:pic>
        <p:pic>
          <p:nvPicPr>
            <p:cNvPr id="121" name="object 121" descr="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887743" y="2147968"/>
              <a:ext cx="107921" cy="146463"/>
            </a:xfrm>
            <a:prstGeom prst="rect">
              <a:avLst/>
            </a:prstGeom>
          </p:spPr>
        </p:pic>
      </p:grpSp>
      <p:grpSp>
        <p:nvGrpSpPr>
          <p:cNvPr id="122" name="object 122" descr=""/>
          <p:cNvGrpSpPr/>
          <p:nvPr/>
        </p:nvGrpSpPr>
        <p:grpSpPr>
          <a:xfrm>
            <a:off x="1071238" y="2090236"/>
            <a:ext cx="563245" cy="204470"/>
            <a:chOff x="1071238" y="2090236"/>
            <a:chExt cx="563245" cy="204470"/>
          </a:xfrm>
        </p:grpSpPr>
        <p:pic>
          <p:nvPicPr>
            <p:cNvPr id="123" name="object 123" descr="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071238" y="2147968"/>
              <a:ext cx="251626" cy="146463"/>
            </a:xfrm>
            <a:prstGeom prst="rect">
              <a:avLst/>
            </a:prstGeom>
          </p:spPr>
        </p:pic>
        <p:pic>
          <p:nvPicPr>
            <p:cNvPr id="124" name="object 124" descr="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354354" y="2090236"/>
              <a:ext cx="119944" cy="200783"/>
            </a:xfrm>
            <a:prstGeom prst="rect">
              <a:avLst/>
            </a:prstGeom>
          </p:spPr>
        </p:pic>
        <p:pic>
          <p:nvPicPr>
            <p:cNvPr id="125" name="object 125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514089" y="2147968"/>
              <a:ext cx="119944" cy="143050"/>
            </a:xfrm>
            <a:prstGeom prst="rect">
              <a:avLst/>
            </a:prstGeom>
          </p:spPr>
        </p:pic>
      </p:grpSp>
      <p:grpSp>
        <p:nvGrpSpPr>
          <p:cNvPr id="126" name="object 126" descr=""/>
          <p:cNvGrpSpPr/>
          <p:nvPr/>
        </p:nvGrpSpPr>
        <p:grpSpPr>
          <a:xfrm>
            <a:off x="1717623" y="2090236"/>
            <a:ext cx="835025" cy="204470"/>
            <a:chOff x="1717623" y="2090236"/>
            <a:chExt cx="835025" cy="204470"/>
          </a:xfrm>
        </p:grpSpPr>
        <p:pic>
          <p:nvPicPr>
            <p:cNvPr id="127" name="object 127" descr="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717623" y="2105024"/>
              <a:ext cx="111643" cy="189407"/>
            </a:xfrm>
            <a:prstGeom prst="rect">
              <a:avLst/>
            </a:prstGeom>
          </p:spPr>
        </p:pic>
        <p:pic>
          <p:nvPicPr>
            <p:cNvPr id="128" name="object 128" descr="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865621" y="2147968"/>
              <a:ext cx="115650" cy="146463"/>
            </a:xfrm>
            <a:prstGeom prst="rect">
              <a:avLst/>
            </a:prstGeom>
          </p:spPr>
        </p:pic>
        <p:pic>
          <p:nvPicPr>
            <p:cNvPr id="129" name="object 129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020776" y="2090236"/>
              <a:ext cx="119944" cy="200783"/>
            </a:xfrm>
            <a:prstGeom prst="rect">
              <a:avLst/>
            </a:prstGeom>
          </p:spPr>
        </p:pic>
        <p:pic>
          <p:nvPicPr>
            <p:cNvPr id="130" name="object 130" descr="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2180512" y="2147968"/>
              <a:ext cx="220423" cy="146463"/>
            </a:xfrm>
            <a:prstGeom prst="rect">
              <a:avLst/>
            </a:prstGeom>
          </p:spPr>
        </p:pic>
        <p:pic>
          <p:nvPicPr>
            <p:cNvPr id="131" name="object 131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432424" y="2147968"/>
              <a:ext cx="119944" cy="143050"/>
            </a:xfrm>
            <a:prstGeom prst="rect">
              <a:avLst/>
            </a:prstGeom>
          </p:spPr>
        </p:pic>
      </p:grpSp>
      <p:grpSp>
        <p:nvGrpSpPr>
          <p:cNvPr id="132" name="object 132" descr=""/>
          <p:cNvGrpSpPr/>
          <p:nvPr/>
        </p:nvGrpSpPr>
        <p:grpSpPr>
          <a:xfrm>
            <a:off x="2628515" y="2105024"/>
            <a:ext cx="494665" cy="186055"/>
            <a:chOff x="2628515" y="2105024"/>
            <a:chExt cx="494665" cy="186055"/>
          </a:xfrm>
        </p:grpSpPr>
        <p:pic>
          <p:nvPicPr>
            <p:cNvPr id="133" name="object 133" descr="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2628515" y="2105024"/>
              <a:ext cx="160880" cy="185994"/>
            </a:xfrm>
            <a:prstGeom prst="rect">
              <a:avLst/>
            </a:prstGeom>
          </p:spPr>
        </p:pic>
        <p:pic>
          <p:nvPicPr>
            <p:cNvPr id="134" name="object 134" descr="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2812583" y="2105024"/>
              <a:ext cx="139410" cy="185994"/>
            </a:xfrm>
            <a:prstGeom prst="rect">
              <a:avLst/>
            </a:prstGeom>
          </p:spPr>
        </p:pic>
        <p:pic>
          <p:nvPicPr>
            <p:cNvPr id="135" name="object 135" descr="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2982052" y="2105024"/>
              <a:ext cx="141128" cy="185994"/>
            </a:xfrm>
            <a:prstGeom prst="rect">
              <a:avLst/>
            </a:prstGeom>
          </p:spPr>
        </p:pic>
      </p:grpSp>
      <p:grpSp>
        <p:nvGrpSpPr>
          <p:cNvPr id="136" name="object 136" descr=""/>
          <p:cNvGrpSpPr/>
          <p:nvPr/>
        </p:nvGrpSpPr>
        <p:grpSpPr>
          <a:xfrm>
            <a:off x="3213925" y="2090236"/>
            <a:ext cx="440690" cy="204470"/>
            <a:chOff x="3213925" y="2090236"/>
            <a:chExt cx="440690" cy="204470"/>
          </a:xfrm>
        </p:grpSpPr>
        <p:pic>
          <p:nvPicPr>
            <p:cNvPr id="137" name="object 137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374520" y="2147968"/>
              <a:ext cx="119944" cy="143050"/>
            </a:xfrm>
            <a:prstGeom prst="rect">
              <a:avLst/>
            </a:prstGeom>
          </p:spPr>
        </p:pic>
        <p:pic>
          <p:nvPicPr>
            <p:cNvPr id="138" name="object 138" descr="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3213925" y="2151381"/>
              <a:ext cx="118799" cy="143050"/>
            </a:xfrm>
            <a:prstGeom prst="rect">
              <a:avLst/>
            </a:prstGeom>
          </p:spPr>
        </p:pic>
        <p:pic>
          <p:nvPicPr>
            <p:cNvPr id="139" name="object 139" descr="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3526240" y="2090236"/>
              <a:ext cx="128246" cy="204195"/>
            </a:xfrm>
            <a:prstGeom prst="rect">
              <a:avLst/>
            </a:prstGeom>
          </p:spPr>
        </p:pic>
      </p:grpSp>
      <p:grpSp>
        <p:nvGrpSpPr>
          <p:cNvPr id="140" name="object 140" descr=""/>
          <p:cNvGrpSpPr/>
          <p:nvPr/>
        </p:nvGrpSpPr>
        <p:grpSpPr>
          <a:xfrm>
            <a:off x="3739506" y="2089667"/>
            <a:ext cx="1068705" cy="205104"/>
            <a:chOff x="3739506" y="2089667"/>
            <a:chExt cx="1068705" cy="205104"/>
          </a:xfrm>
        </p:grpSpPr>
        <p:pic>
          <p:nvPicPr>
            <p:cNvPr id="141" name="object 141" descr="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3739506" y="2147968"/>
              <a:ext cx="341799" cy="146463"/>
            </a:xfrm>
            <a:prstGeom prst="rect">
              <a:avLst/>
            </a:prstGeom>
          </p:spPr>
        </p:pic>
        <p:sp>
          <p:nvSpPr>
            <p:cNvPr id="142" name="object 142" descr=""/>
            <p:cNvSpPr/>
            <p:nvPr/>
          </p:nvSpPr>
          <p:spPr>
            <a:xfrm>
              <a:off x="4109073" y="2089667"/>
              <a:ext cx="41275" cy="201930"/>
            </a:xfrm>
            <a:custGeom>
              <a:avLst/>
              <a:gdLst/>
              <a:ahLst/>
              <a:cxnLst/>
              <a:rect l="l" t="t" r="r" b="b"/>
              <a:pathLst>
                <a:path w="41275" h="201930">
                  <a:moveTo>
                    <a:pt x="36641" y="201351"/>
                  </a:moveTo>
                  <a:lnTo>
                    <a:pt x="3721" y="201351"/>
                  </a:lnTo>
                  <a:lnTo>
                    <a:pt x="3721" y="61713"/>
                  </a:lnTo>
                  <a:lnTo>
                    <a:pt x="36641" y="61713"/>
                  </a:lnTo>
                  <a:lnTo>
                    <a:pt x="36641" y="201351"/>
                  </a:lnTo>
                  <a:close/>
                </a:path>
                <a:path w="41275" h="201930">
                  <a:moveTo>
                    <a:pt x="26240" y="37255"/>
                  </a:moveTo>
                  <a:lnTo>
                    <a:pt x="14408" y="37255"/>
                  </a:lnTo>
                  <a:lnTo>
                    <a:pt x="9542" y="35549"/>
                  </a:lnTo>
                  <a:lnTo>
                    <a:pt x="1908" y="28723"/>
                  </a:lnTo>
                  <a:lnTo>
                    <a:pt x="0" y="24268"/>
                  </a:lnTo>
                  <a:lnTo>
                    <a:pt x="0" y="13271"/>
                  </a:lnTo>
                  <a:lnTo>
                    <a:pt x="1908" y="8768"/>
                  </a:lnTo>
                  <a:lnTo>
                    <a:pt x="9542" y="1753"/>
                  </a:lnTo>
                  <a:lnTo>
                    <a:pt x="14408" y="0"/>
                  </a:lnTo>
                  <a:lnTo>
                    <a:pt x="26240" y="0"/>
                  </a:lnTo>
                  <a:lnTo>
                    <a:pt x="31107" y="1753"/>
                  </a:lnTo>
                  <a:lnTo>
                    <a:pt x="38741" y="8768"/>
                  </a:lnTo>
                  <a:lnTo>
                    <a:pt x="40649" y="13271"/>
                  </a:lnTo>
                  <a:lnTo>
                    <a:pt x="40649" y="24268"/>
                  </a:lnTo>
                  <a:lnTo>
                    <a:pt x="38741" y="28723"/>
                  </a:lnTo>
                  <a:lnTo>
                    <a:pt x="31107" y="35549"/>
                  </a:lnTo>
                  <a:lnTo>
                    <a:pt x="26240" y="37255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3" name="object 143" descr="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4172624" y="2113272"/>
              <a:ext cx="232160" cy="181159"/>
            </a:xfrm>
            <a:prstGeom prst="rect">
              <a:avLst/>
            </a:prstGeom>
          </p:spPr>
        </p:pic>
        <p:pic>
          <p:nvPicPr>
            <p:cNvPr id="144" name="object 144" descr="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4436273" y="2147968"/>
              <a:ext cx="220423" cy="146463"/>
            </a:xfrm>
            <a:prstGeom prst="rect">
              <a:avLst/>
            </a:prstGeom>
          </p:spPr>
        </p:pic>
        <p:pic>
          <p:nvPicPr>
            <p:cNvPr id="145" name="object 145" descr="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688186" y="2147968"/>
              <a:ext cx="119944" cy="143050"/>
            </a:xfrm>
            <a:prstGeom prst="rect">
              <a:avLst/>
            </a:prstGeom>
          </p:spPr>
        </p:pic>
      </p:grpSp>
      <p:grpSp>
        <p:nvGrpSpPr>
          <p:cNvPr id="146" name="object 146" descr=""/>
          <p:cNvGrpSpPr/>
          <p:nvPr/>
        </p:nvGrpSpPr>
        <p:grpSpPr>
          <a:xfrm>
            <a:off x="4894582" y="2090236"/>
            <a:ext cx="563245" cy="204470"/>
            <a:chOff x="4894582" y="2090236"/>
            <a:chExt cx="563245" cy="204470"/>
          </a:xfrm>
        </p:grpSpPr>
        <p:pic>
          <p:nvPicPr>
            <p:cNvPr id="147" name="object 147" descr="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4894582" y="2147968"/>
              <a:ext cx="251626" cy="146463"/>
            </a:xfrm>
            <a:prstGeom prst="rect">
              <a:avLst/>
            </a:prstGeom>
          </p:spPr>
        </p:pic>
        <p:pic>
          <p:nvPicPr>
            <p:cNvPr id="148" name="object 148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177697" y="2090236"/>
              <a:ext cx="119944" cy="200783"/>
            </a:xfrm>
            <a:prstGeom prst="rect">
              <a:avLst/>
            </a:prstGeom>
          </p:spPr>
        </p:pic>
        <p:pic>
          <p:nvPicPr>
            <p:cNvPr id="149" name="object 149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337433" y="2147968"/>
              <a:ext cx="119944" cy="143050"/>
            </a:xfrm>
            <a:prstGeom prst="rect">
              <a:avLst/>
            </a:prstGeom>
          </p:spPr>
        </p:pic>
      </p:grpSp>
      <p:grpSp>
        <p:nvGrpSpPr>
          <p:cNvPr id="150" name="object 150" descr=""/>
          <p:cNvGrpSpPr/>
          <p:nvPr/>
        </p:nvGrpSpPr>
        <p:grpSpPr>
          <a:xfrm>
            <a:off x="568845" y="2387827"/>
            <a:ext cx="835025" cy="204470"/>
            <a:chOff x="568845" y="2387827"/>
            <a:chExt cx="835025" cy="204470"/>
          </a:xfrm>
        </p:grpSpPr>
        <p:pic>
          <p:nvPicPr>
            <p:cNvPr id="151" name="object 151" descr="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568845" y="2402616"/>
              <a:ext cx="111643" cy="189407"/>
            </a:xfrm>
            <a:prstGeom prst="rect">
              <a:avLst/>
            </a:prstGeom>
          </p:spPr>
        </p:pic>
        <p:pic>
          <p:nvPicPr>
            <p:cNvPr id="152" name="object 152" descr="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716843" y="2445559"/>
              <a:ext cx="115650" cy="146463"/>
            </a:xfrm>
            <a:prstGeom prst="rect">
              <a:avLst/>
            </a:prstGeom>
          </p:spPr>
        </p:pic>
        <p:pic>
          <p:nvPicPr>
            <p:cNvPr id="153" name="object 153" descr="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871998" y="2387827"/>
              <a:ext cx="119944" cy="200783"/>
            </a:xfrm>
            <a:prstGeom prst="rect">
              <a:avLst/>
            </a:prstGeom>
          </p:spPr>
        </p:pic>
        <p:pic>
          <p:nvPicPr>
            <p:cNvPr id="154" name="object 154" descr="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1031734" y="2445559"/>
              <a:ext cx="220423" cy="146463"/>
            </a:xfrm>
            <a:prstGeom prst="rect">
              <a:avLst/>
            </a:prstGeom>
          </p:spPr>
        </p:pic>
        <p:pic>
          <p:nvPicPr>
            <p:cNvPr id="155" name="object 155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283646" y="2445559"/>
              <a:ext cx="119944" cy="143050"/>
            </a:xfrm>
            <a:prstGeom prst="rect">
              <a:avLst/>
            </a:prstGeom>
          </p:spPr>
        </p:pic>
      </p:grpSp>
      <p:grpSp>
        <p:nvGrpSpPr>
          <p:cNvPr id="156" name="object 156" descr=""/>
          <p:cNvGrpSpPr/>
          <p:nvPr/>
        </p:nvGrpSpPr>
        <p:grpSpPr>
          <a:xfrm>
            <a:off x="1501207" y="2410863"/>
            <a:ext cx="473709" cy="181610"/>
            <a:chOff x="1501207" y="2410863"/>
            <a:chExt cx="473709" cy="181610"/>
          </a:xfrm>
        </p:grpSpPr>
        <p:pic>
          <p:nvPicPr>
            <p:cNvPr id="157" name="object 157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501207" y="2445559"/>
              <a:ext cx="119944" cy="143050"/>
            </a:xfrm>
            <a:prstGeom prst="rect">
              <a:avLst/>
            </a:prstGeom>
          </p:spPr>
        </p:pic>
        <p:pic>
          <p:nvPicPr>
            <p:cNvPr id="158" name="object 158" descr="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1652641" y="2410863"/>
              <a:ext cx="321760" cy="181159"/>
            </a:xfrm>
            <a:prstGeom prst="rect">
              <a:avLst/>
            </a:prstGeom>
          </p:spPr>
        </p:pic>
      </p:grpSp>
      <p:grpSp>
        <p:nvGrpSpPr>
          <p:cNvPr id="159" name="object 159" descr=""/>
          <p:cNvGrpSpPr/>
          <p:nvPr/>
        </p:nvGrpSpPr>
        <p:grpSpPr>
          <a:xfrm>
            <a:off x="2052266" y="2387258"/>
            <a:ext cx="280670" cy="205104"/>
            <a:chOff x="2052266" y="2387258"/>
            <a:chExt cx="280670" cy="205104"/>
          </a:xfrm>
        </p:grpSpPr>
        <p:sp>
          <p:nvSpPr>
            <p:cNvPr id="160" name="object 160" descr=""/>
            <p:cNvSpPr/>
            <p:nvPr/>
          </p:nvSpPr>
          <p:spPr>
            <a:xfrm>
              <a:off x="2052266" y="2387258"/>
              <a:ext cx="41275" cy="201930"/>
            </a:xfrm>
            <a:custGeom>
              <a:avLst/>
              <a:gdLst/>
              <a:ahLst/>
              <a:cxnLst/>
              <a:rect l="l" t="t" r="r" b="b"/>
              <a:pathLst>
                <a:path w="41275" h="201930">
                  <a:moveTo>
                    <a:pt x="36641" y="201351"/>
                  </a:moveTo>
                  <a:lnTo>
                    <a:pt x="3721" y="201351"/>
                  </a:lnTo>
                  <a:lnTo>
                    <a:pt x="3721" y="61713"/>
                  </a:lnTo>
                  <a:lnTo>
                    <a:pt x="36641" y="61713"/>
                  </a:lnTo>
                  <a:lnTo>
                    <a:pt x="36641" y="201351"/>
                  </a:lnTo>
                  <a:close/>
                </a:path>
                <a:path w="41275" h="201930">
                  <a:moveTo>
                    <a:pt x="26240" y="37255"/>
                  </a:moveTo>
                  <a:lnTo>
                    <a:pt x="14408" y="37255"/>
                  </a:lnTo>
                  <a:lnTo>
                    <a:pt x="9542" y="35549"/>
                  </a:lnTo>
                  <a:lnTo>
                    <a:pt x="1908" y="28723"/>
                  </a:lnTo>
                  <a:lnTo>
                    <a:pt x="0" y="24268"/>
                  </a:lnTo>
                  <a:lnTo>
                    <a:pt x="0" y="13271"/>
                  </a:lnTo>
                  <a:lnTo>
                    <a:pt x="1908" y="8768"/>
                  </a:lnTo>
                  <a:lnTo>
                    <a:pt x="9542" y="1753"/>
                  </a:lnTo>
                  <a:lnTo>
                    <a:pt x="14408" y="0"/>
                  </a:lnTo>
                  <a:lnTo>
                    <a:pt x="26240" y="0"/>
                  </a:lnTo>
                  <a:lnTo>
                    <a:pt x="31107" y="1753"/>
                  </a:lnTo>
                  <a:lnTo>
                    <a:pt x="38741" y="8768"/>
                  </a:lnTo>
                  <a:lnTo>
                    <a:pt x="40649" y="13271"/>
                  </a:lnTo>
                  <a:lnTo>
                    <a:pt x="40649" y="24268"/>
                  </a:lnTo>
                  <a:lnTo>
                    <a:pt x="38741" y="28723"/>
                  </a:lnTo>
                  <a:lnTo>
                    <a:pt x="31107" y="35549"/>
                  </a:lnTo>
                  <a:lnTo>
                    <a:pt x="26240" y="37255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1" name="object 161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116961" y="2410863"/>
              <a:ext cx="215556" cy="181159"/>
            </a:xfrm>
            <a:prstGeom prst="rect">
              <a:avLst/>
            </a:prstGeom>
          </p:spPr>
        </p:pic>
      </p:grpSp>
      <p:grpSp>
        <p:nvGrpSpPr>
          <p:cNvPr id="162" name="object 162" descr=""/>
          <p:cNvGrpSpPr/>
          <p:nvPr/>
        </p:nvGrpSpPr>
        <p:grpSpPr>
          <a:xfrm>
            <a:off x="2408092" y="2387258"/>
            <a:ext cx="1236980" cy="205104"/>
            <a:chOff x="2408092" y="2387258"/>
            <a:chExt cx="1236980" cy="205104"/>
          </a:xfrm>
        </p:grpSpPr>
        <p:pic>
          <p:nvPicPr>
            <p:cNvPr id="163" name="object 163" descr="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2408092" y="2399203"/>
              <a:ext cx="143418" cy="192819"/>
            </a:xfrm>
            <a:prstGeom prst="rect">
              <a:avLst/>
            </a:prstGeom>
          </p:spPr>
        </p:pic>
        <p:pic>
          <p:nvPicPr>
            <p:cNvPr id="164" name="object 164" descr="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2579850" y="2387827"/>
              <a:ext cx="119944" cy="200783"/>
            </a:xfrm>
            <a:prstGeom prst="rect">
              <a:avLst/>
            </a:prstGeom>
          </p:spPr>
        </p:pic>
        <p:pic>
          <p:nvPicPr>
            <p:cNvPr id="165" name="object 165" descr="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2739586" y="2387258"/>
              <a:ext cx="143704" cy="201351"/>
            </a:xfrm>
            <a:prstGeom prst="rect">
              <a:avLst/>
            </a:prstGeom>
          </p:spPr>
        </p:pic>
        <p:pic>
          <p:nvPicPr>
            <p:cNvPr id="166" name="object 166" descr="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2907336" y="2410863"/>
              <a:ext cx="215557" cy="181159"/>
            </a:xfrm>
            <a:prstGeom prst="rect">
              <a:avLst/>
            </a:prstGeom>
          </p:spPr>
        </p:pic>
        <p:sp>
          <p:nvSpPr>
            <p:cNvPr id="167" name="object 167" descr=""/>
            <p:cNvSpPr/>
            <p:nvPr/>
          </p:nvSpPr>
          <p:spPr>
            <a:xfrm>
              <a:off x="3144363" y="2387258"/>
              <a:ext cx="41275" cy="201930"/>
            </a:xfrm>
            <a:custGeom>
              <a:avLst/>
              <a:gdLst/>
              <a:ahLst/>
              <a:cxnLst/>
              <a:rect l="l" t="t" r="r" b="b"/>
              <a:pathLst>
                <a:path w="41275" h="201930">
                  <a:moveTo>
                    <a:pt x="36641" y="201351"/>
                  </a:moveTo>
                  <a:lnTo>
                    <a:pt x="3721" y="201351"/>
                  </a:lnTo>
                  <a:lnTo>
                    <a:pt x="3721" y="61713"/>
                  </a:lnTo>
                  <a:lnTo>
                    <a:pt x="36641" y="61713"/>
                  </a:lnTo>
                  <a:lnTo>
                    <a:pt x="36641" y="201351"/>
                  </a:lnTo>
                  <a:close/>
                </a:path>
                <a:path w="41275" h="201930">
                  <a:moveTo>
                    <a:pt x="26240" y="37255"/>
                  </a:moveTo>
                  <a:lnTo>
                    <a:pt x="14408" y="37255"/>
                  </a:lnTo>
                  <a:lnTo>
                    <a:pt x="9542" y="35549"/>
                  </a:lnTo>
                  <a:lnTo>
                    <a:pt x="1908" y="28723"/>
                  </a:lnTo>
                  <a:lnTo>
                    <a:pt x="0" y="24268"/>
                  </a:lnTo>
                  <a:lnTo>
                    <a:pt x="0" y="13271"/>
                  </a:lnTo>
                  <a:lnTo>
                    <a:pt x="1908" y="8768"/>
                  </a:lnTo>
                  <a:lnTo>
                    <a:pt x="9542" y="1753"/>
                  </a:lnTo>
                  <a:lnTo>
                    <a:pt x="14408" y="0"/>
                  </a:lnTo>
                  <a:lnTo>
                    <a:pt x="26240" y="0"/>
                  </a:lnTo>
                  <a:lnTo>
                    <a:pt x="31107" y="1753"/>
                  </a:lnTo>
                  <a:lnTo>
                    <a:pt x="38741" y="8768"/>
                  </a:lnTo>
                  <a:lnTo>
                    <a:pt x="40649" y="13271"/>
                  </a:lnTo>
                  <a:lnTo>
                    <a:pt x="40649" y="24268"/>
                  </a:lnTo>
                  <a:lnTo>
                    <a:pt x="38741" y="28723"/>
                  </a:lnTo>
                  <a:lnTo>
                    <a:pt x="31107" y="35549"/>
                  </a:lnTo>
                  <a:lnTo>
                    <a:pt x="26240" y="37255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8" name="object 168" descr="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3215643" y="2445559"/>
              <a:ext cx="115650" cy="146463"/>
            </a:xfrm>
            <a:prstGeom prst="rect">
              <a:avLst/>
            </a:prstGeom>
          </p:spPr>
        </p:pic>
        <p:pic>
          <p:nvPicPr>
            <p:cNvPr id="169" name="object 169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370798" y="2445559"/>
              <a:ext cx="119944" cy="143050"/>
            </a:xfrm>
            <a:prstGeom prst="rect">
              <a:avLst/>
            </a:prstGeom>
          </p:spPr>
        </p:pic>
        <p:pic>
          <p:nvPicPr>
            <p:cNvPr id="170" name="object 170" descr="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3521945" y="2445559"/>
              <a:ext cx="122807" cy="146463"/>
            </a:xfrm>
            <a:prstGeom prst="rect">
              <a:avLst/>
            </a:prstGeom>
          </p:spPr>
        </p:pic>
      </p:grpSp>
      <p:grpSp>
        <p:nvGrpSpPr>
          <p:cNvPr id="171" name="object 171" descr=""/>
          <p:cNvGrpSpPr/>
          <p:nvPr/>
        </p:nvGrpSpPr>
        <p:grpSpPr>
          <a:xfrm>
            <a:off x="3723475" y="2387258"/>
            <a:ext cx="609600" cy="205104"/>
            <a:chOff x="3723475" y="2387258"/>
            <a:chExt cx="609600" cy="205104"/>
          </a:xfrm>
        </p:grpSpPr>
        <p:pic>
          <p:nvPicPr>
            <p:cNvPr id="172" name="object 172" descr="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3723475" y="2399203"/>
              <a:ext cx="383021" cy="192819"/>
            </a:xfrm>
            <a:prstGeom prst="rect">
              <a:avLst/>
            </a:prstGeom>
          </p:spPr>
        </p:pic>
        <p:sp>
          <p:nvSpPr>
            <p:cNvPr id="173" name="object 173" descr=""/>
            <p:cNvSpPr/>
            <p:nvPr/>
          </p:nvSpPr>
          <p:spPr>
            <a:xfrm>
              <a:off x="4134264" y="2387258"/>
              <a:ext cx="41275" cy="201930"/>
            </a:xfrm>
            <a:custGeom>
              <a:avLst/>
              <a:gdLst/>
              <a:ahLst/>
              <a:cxnLst/>
              <a:rect l="l" t="t" r="r" b="b"/>
              <a:pathLst>
                <a:path w="41275" h="201930">
                  <a:moveTo>
                    <a:pt x="36641" y="201351"/>
                  </a:moveTo>
                  <a:lnTo>
                    <a:pt x="3721" y="201351"/>
                  </a:lnTo>
                  <a:lnTo>
                    <a:pt x="3721" y="61713"/>
                  </a:lnTo>
                  <a:lnTo>
                    <a:pt x="36641" y="61713"/>
                  </a:lnTo>
                  <a:lnTo>
                    <a:pt x="36641" y="201351"/>
                  </a:lnTo>
                  <a:close/>
                </a:path>
                <a:path w="41275" h="201930">
                  <a:moveTo>
                    <a:pt x="26240" y="37255"/>
                  </a:moveTo>
                  <a:lnTo>
                    <a:pt x="14408" y="37255"/>
                  </a:lnTo>
                  <a:lnTo>
                    <a:pt x="9542" y="35549"/>
                  </a:lnTo>
                  <a:lnTo>
                    <a:pt x="1908" y="28723"/>
                  </a:lnTo>
                  <a:lnTo>
                    <a:pt x="0" y="24268"/>
                  </a:lnTo>
                  <a:lnTo>
                    <a:pt x="0" y="13271"/>
                  </a:lnTo>
                  <a:lnTo>
                    <a:pt x="1908" y="8768"/>
                  </a:lnTo>
                  <a:lnTo>
                    <a:pt x="9542" y="1753"/>
                  </a:lnTo>
                  <a:lnTo>
                    <a:pt x="14408" y="0"/>
                  </a:lnTo>
                  <a:lnTo>
                    <a:pt x="26240" y="0"/>
                  </a:lnTo>
                  <a:lnTo>
                    <a:pt x="31107" y="1753"/>
                  </a:lnTo>
                  <a:lnTo>
                    <a:pt x="38741" y="8768"/>
                  </a:lnTo>
                  <a:lnTo>
                    <a:pt x="40649" y="13271"/>
                  </a:lnTo>
                  <a:lnTo>
                    <a:pt x="40649" y="24268"/>
                  </a:lnTo>
                  <a:lnTo>
                    <a:pt x="38741" y="28723"/>
                  </a:lnTo>
                  <a:lnTo>
                    <a:pt x="31107" y="35549"/>
                  </a:lnTo>
                  <a:lnTo>
                    <a:pt x="26240" y="37255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4" name="object 174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212987" y="2445559"/>
              <a:ext cx="119944" cy="143050"/>
            </a:xfrm>
            <a:prstGeom prst="rect">
              <a:avLst/>
            </a:prstGeom>
          </p:spPr>
        </p:pic>
      </p:grpSp>
      <p:grpSp>
        <p:nvGrpSpPr>
          <p:cNvPr id="175" name="object 175" descr=""/>
          <p:cNvGrpSpPr/>
          <p:nvPr/>
        </p:nvGrpSpPr>
        <p:grpSpPr>
          <a:xfrm>
            <a:off x="4421387" y="2387258"/>
            <a:ext cx="349250" cy="205104"/>
            <a:chOff x="4421387" y="2387258"/>
            <a:chExt cx="349250" cy="205104"/>
          </a:xfrm>
        </p:grpSpPr>
        <p:pic>
          <p:nvPicPr>
            <p:cNvPr id="176" name="object 176" descr="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4421387" y="2445559"/>
              <a:ext cx="122807" cy="146463"/>
            </a:xfrm>
            <a:prstGeom prst="rect">
              <a:avLst/>
            </a:prstGeom>
          </p:spPr>
        </p:pic>
        <p:sp>
          <p:nvSpPr>
            <p:cNvPr id="177" name="object 177" descr=""/>
            <p:cNvSpPr/>
            <p:nvPr/>
          </p:nvSpPr>
          <p:spPr>
            <a:xfrm>
              <a:off x="4571962" y="2387258"/>
              <a:ext cx="41275" cy="201930"/>
            </a:xfrm>
            <a:custGeom>
              <a:avLst/>
              <a:gdLst/>
              <a:ahLst/>
              <a:cxnLst/>
              <a:rect l="l" t="t" r="r" b="b"/>
              <a:pathLst>
                <a:path w="41275" h="201930">
                  <a:moveTo>
                    <a:pt x="36641" y="201351"/>
                  </a:moveTo>
                  <a:lnTo>
                    <a:pt x="3721" y="201351"/>
                  </a:lnTo>
                  <a:lnTo>
                    <a:pt x="3721" y="61713"/>
                  </a:lnTo>
                  <a:lnTo>
                    <a:pt x="36641" y="61713"/>
                  </a:lnTo>
                  <a:lnTo>
                    <a:pt x="36641" y="201351"/>
                  </a:lnTo>
                  <a:close/>
                </a:path>
                <a:path w="41275" h="201930">
                  <a:moveTo>
                    <a:pt x="26240" y="37255"/>
                  </a:moveTo>
                  <a:lnTo>
                    <a:pt x="14408" y="37255"/>
                  </a:lnTo>
                  <a:lnTo>
                    <a:pt x="9542" y="35549"/>
                  </a:lnTo>
                  <a:lnTo>
                    <a:pt x="1908" y="28723"/>
                  </a:lnTo>
                  <a:lnTo>
                    <a:pt x="0" y="24268"/>
                  </a:lnTo>
                  <a:lnTo>
                    <a:pt x="0" y="13271"/>
                  </a:lnTo>
                  <a:lnTo>
                    <a:pt x="1908" y="8768"/>
                  </a:lnTo>
                  <a:lnTo>
                    <a:pt x="9542" y="1753"/>
                  </a:lnTo>
                  <a:lnTo>
                    <a:pt x="14408" y="0"/>
                  </a:lnTo>
                  <a:lnTo>
                    <a:pt x="26240" y="0"/>
                  </a:lnTo>
                  <a:lnTo>
                    <a:pt x="31107" y="1753"/>
                  </a:lnTo>
                  <a:lnTo>
                    <a:pt x="38741" y="8768"/>
                  </a:lnTo>
                  <a:lnTo>
                    <a:pt x="40649" y="13271"/>
                  </a:lnTo>
                  <a:lnTo>
                    <a:pt x="40649" y="24268"/>
                  </a:lnTo>
                  <a:lnTo>
                    <a:pt x="38741" y="28723"/>
                  </a:lnTo>
                  <a:lnTo>
                    <a:pt x="31107" y="35549"/>
                  </a:lnTo>
                  <a:lnTo>
                    <a:pt x="26240" y="37255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8" name="object 178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650685" y="2445559"/>
              <a:ext cx="119944" cy="143050"/>
            </a:xfrm>
            <a:prstGeom prst="rect">
              <a:avLst/>
            </a:prstGeom>
          </p:spPr>
        </p:pic>
      </p:grpSp>
      <p:pic>
        <p:nvPicPr>
          <p:cNvPr id="179" name="object 179" descr=""/>
          <p:cNvPicPr/>
          <p:nvPr/>
        </p:nvPicPr>
        <p:blipFill>
          <a:blip r:embed="rId74" cstate="print"/>
          <a:stretch>
            <a:fillRect/>
          </a:stretch>
        </p:blipFill>
        <p:spPr>
          <a:xfrm>
            <a:off x="565410" y="2708454"/>
            <a:ext cx="1270440" cy="181159"/>
          </a:xfrm>
          <a:prstGeom prst="rect">
            <a:avLst/>
          </a:prstGeom>
        </p:spPr>
      </p:pic>
      <p:grpSp>
        <p:nvGrpSpPr>
          <p:cNvPr id="180" name="object 180" descr=""/>
          <p:cNvGrpSpPr/>
          <p:nvPr/>
        </p:nvGrpSpPr>
        <p:grpSpPr>
          <a:xfrm>
            <a:off x="1915717" y="2684849"/>
            <a:ext cx="900430" cy="205104"/>
            <a:chOff x="1915717" y="2684849"/>
            <a:chExt cx="900430" cy="205104"/>
          </a:xfrm>
        </p:grpSpPr>
        <p:pic>
          <p:nvPicPr>
            <p:cNvPr id="181" name="object 181" descr="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1915717" y="2696794"/>
              <a:ext cx="147998" cy="192819"/>
            </a:xfrm>
            <a:prstGeom prst="rect">
              <a:avLst/>
            </a:prstGeom>
          </p:spPr>
        </p:pic>
        <p:pic>
          <p:nvPicPr>
            <p:cNvPr id="182" name="object 182" descr="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2093201" y="2743150"/>
              <a:ext cx="248190" cy="146463"/>
            </a:xfrm>
            <a:prstGeom prst="rect">
              <a:avLst/>
            </a:prstGeom>
          </p:spPr>
        </p:pic>
        <p:sp>
          <p:nvSpPr>
            <p:cNvPr id="183" name="object 183" descr=""/>
            <p:cNvSpPr/>
            <p:nvPr/>
          </p:nvSpPr>
          <p:spPr>
            <a:xfrm>
              <a:off x="2367156" y="2684849"/>
              <a:ext cx="41275" cy="201930"/>
            </a:xfrm>
            <a:custGeom>
              <a:avLst/>
              <a:gdLst/>
              <a:ahLst/>
              <a:cxnLst/>
              <a:rect l="l" t="t" r="r" b="b"/>
              <a:pathLst>
                <a:path w="41275" h="201930">
                  <a:moveTo>
                    <a:pt x="36641" y="201351"/>
                  </a:moveTo>
                  <a:lnTo>
                    <a:pt x="3721" y="201351"/>
                  </a:lnTo>
                  <a:lnTo>
                    <a:pt x="3721" y="61713"/>
                  </a:lnTo>
                  <a:lnTo>
                    <a:pt x="36641" y="61713"/>
                  </a:lnTo>
                  <a:lnTo>
                    <a:pt x="36641" y="201351"/>
                  </a:lnTo>
                  <a:close/>
                </a:path>
                <a:path w="41275" h="201930">
                  <a:moveTo>
                    <a:pt x="26240" y="37255"/>
                  </a:moveTo>
                  <a:lnTo>
                    <a:pt x="14408" y="37255"/>
                  </a:lnTo>
                  <a:lnTo>
                    <a:pt x="9542" y="35549"/>
                  </a:lnTo>
                  <a:lnTo>
                    <a:pt x="1908" y="28723"/>
                  </a:lnTo>
                  <a:lnTo>
                    <a:pt x="0" y="24268"/>
                  </a:lnTo>
                  <a:lnTo>
                    <a:pt x="0" y="13271"/>
                  </a:lnTo>
                  <a:lnTo>
                    <a:pt x="1908" y="8768"/>
                  </a:lnTo>
                  <a:lnTo>
                    <a:pt x="9542" y="1753"/>
                  </a:lnTo>
                  <a:lnTo>
                    <a:pt x="14408" y="0"/>
                  </a:lnTo>
                  <a:lnTo>
                    <a:pt x="26240" y="0"/>
                  </a:lnTo>
                  <a:lnTo>
                    <a:pt x="31107" y="1753"/>
                  </a:lnTo>
                  <a:lnTo>
                    <a:pt x="38741" y="8768"/>
                  </a:lnTo>
                  <a:lnTo>
                    <a:pt x="40649" y="13271"/>
                  </a:lnTo>
                  <a:lnTo>
                    <a:pt x="40649" y="24268"/>
                  </a:lnTo>
                  <a:lnTo>
                    <a:pt x="38741" y="28723"/>
                  </a:lnTo>
                  <a:lnTo>
                    <a:pt x="31107" y="35549"/>
                  </a:lnTo>
                  <a:lnTo>
                    <a:pt x="26240" y="37255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4" name="object 184" descr="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436718" y="2743150"/>
              <a:ext cx="113646" cy="146463"/>
            </a:xfrm>
            <a:prstGeom prst="rect">
              <a:avLst/>
            </a:prstGeom>
          </p:spPr>
        </p:pic>
        <p:pic>
          <p:nvPicPr>
            <p:cNvPr id="185" name="object 185" descr="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2578133" y="2685418"/>
              <a:ext cx="119944" cy="200783"/>
            </a:xfrm>
            <a:prstGeom prst="rect">
              <a:avLst/>
            </a:prstGeom>
          </p:spPr>
        </p:pic>
        <p:pic>
          <p:nvPicPr>
            <p:cNvPr id="186" name="object 186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722696" y="2708454"/>
              <a:ext cx="93322" cy="181159"/>
            </a:xfrm>
            <a:prstGeom prst="rect">
              <a:avLst/>
            </a:prstGeom>
          </p:spPr>
        </p:pic>
      </p:grpSp>
      <p:grpSp>
        <p:nvGrpSpPr>
          <p:cNvPr id="187" name="object 187" descr=""/>
          <p:cNvGrpSpPr/>
          <p:nvPr/>
        </p:nvGrpSpPr>
        <p:grpSpPr>
          <a:xfrm>
            <a:off x="2885294" y="2682005"/>
            <a:ext cx="349885" cy="207645"/>
            <a:chOff x="2885294" y="2682005"/>
            <a:chExt cx="349885" cy="207645"/>
          </a:xfrm>
        </p:grpSpPr>
        <p:pic>
          <p:nvPicPr>
            <p:cNvPr id="188" name="object 188" descr="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2885294" y="2682005"/>
              <a:ext cx="221282" cy="207608"/>
            </a:xfrm>
            <a:prstGeom prst="rect">
              <a:avLst/>
            </a:prstGeom>
          </p:spPr>
        </p:pic>
        <p:pic>
          <p:nvPicPr>
            <p:cNvPr id="189" name="object 189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148371" y="2743150"/>
              <a:ext cx="86451" cy="143050"/>
            </a:xfrm>
            <a:prstGeom prst="rect">
              <a:avLst/>
            </a:prstGeom>
          </p:spPr>
        </p:pic>
      </p:grpSp>
      <p:grpSp>
        <p:nvGrpSpPr>
          <p:cNvPr id="190" name="object 190" descr=""/>
          <p:cNvGrpSpPr/>
          <p:nvPr/>
        </p:nvGrpSpPr>
        <p:grpSpPr>
          <a:xfrm>
            <a:off x="3294938" y="2684849"/>
            <a:ext cx="570865" cy="205104"/>
            <a:chOff x="3294938" y="2684849"/>
            <a:chExt cx="570865" cy="205104"/>
          </a:xfrm>
        </p:grpSpPr>
        <p:pic>
          <p:nvPicPr>
            <p:cNvPr id="191" name="object 191" descr="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3294938" y="2746563"/>
              <a:ext cx="134830" cy="139638"/>
            </a:xfrm>
            <a:prstGeom prst="rect">
              <a:avLst/>
            </a:prstGeom>
          </p:spPr>
        </p:pic>
        <p:sp>
          <p:nvSpPr>
            <p:cNvPr id="192" name="object 192" descr=""/>
            <p:cNvSpPr/>
            <p:nvPr/>
          </p:nvSpPr>
          <p:spPr>
            <a:xfrm>
              <a:off x="3450379" y="2684849"/>
              <a:ext cx="41275" cy="201930"/>
            </a:xfrm>
            <a:custGeom>
              <a:avLst/>
              <a:gdLst/>
              <a:ahLst/>
              <a:cxnLst/>
              <a:rect l="l" t="t" r="r" b="b"/>
              <a:pathLst>
                <a:path w="41275" h="201930">
                  <a:moveTo>
                    <a:pt x="36641" y="201351"/>
                  </a:moveTo>
                  <a:lnTo>
                    <a:pt x="3721" y="201351"/>
                  </a:lnTo>
                  <a:lnTo>
                    <a:pt x="3721" y="61713"/>
                  </a:lnTo>
                  <a:lnTo>
                    <a:pt x="36641" y="61713"/>
                  </a:lnTo>
                  <a:lnTo>
                    <a:pt x="36641" y="201351"/>
                  </a:lnTo>
                  <a:close/>
                </a:path>
                <a:path w="41275" h="201930">
                  <a:moveTo>
                    <a:pt x="26240" y="37255"/>
                  </a:moveTo>
                  <a:lnTo>
                    <a:pt x="14408" y="37255"/>
                  </a:lnTo>
                  <a:lnTo>
                    <a:pt x="9542" y="35549"/>
                  </a:lnTo>
                  <a:lnTo>
                    <a:pt x="1908" y="28723"/>
                  </a:lnTo>
                  <a:lnTo>
                    <a:pt x="0" y="24268"/>
                  </a:lnTo>
                  <a:lnTo>
                    <a:pt x="0" y="13271"/>
                  </a:lnTo>
                  <a:lnTo>
                    <a:pt x="1908" y="8768"/>
                  </a:lnTo>
                  <a:lnTo>
                    <a:pt x="9542" y="1753"/>
                  </a:lnTo>
                  <a:lnTo>
                    <a:pt x="14408" y="0"/>
                  </a:lnTo>
                  <a:lnTo>
                    <a:pt x="26240" y="0"/>
                  </a:lnTo>
                  <a:lnTo>
                    <a:pt x="31107" y="1753"/>
                  </a:lnTo>
                  <a:lnTo>
                    <a:pt x="38741" y="8768"/>
                  </a:lnTo>
                  <a:lnTo>
                    <a:pt x="40649" y="13271"/>
                  </a:lnTo>
                  <a:lnTo>
                    <a:pt x="40649" y="24268"/>
                  </a:lnTo>
                  <a:lnTo>
                    <a:pt x="38741" y="28723"/>
                  </a:lnTo>
                  <a:lnTo>
                    <a:pt x="31107" y="35549"/>
                  </a:lnTo>
                  <a:lnTo>
                    <a:pt x="26240" y="37255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3" name="object 193" descr="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3519941" y="2743150"/>
              <a:ext cx="122807" cy="146463"/>
            </a:xfrm>
            <a:prstGeom prst="rect">
              <a:avLst/>
            </a:prstGeom>
          </p:spPr>
        </p:pic>
        <p:pic>
          <p:nvPicPr>
            <p:cNvPr id="194" name="object 194" descr="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3674238" y="2685418"/>
              <a:ext cx="191224" cy="204195"/>
            </a:xfrm>
            <a:prstGeom prst="rect">
              <a:avLst/>
            </a:prstGeom>
          </p:spPr>
        </p:pic>
      </p:grpSp>
      <p:grpSp>
        <p:nvGrpSpPr>
          <p:cNvPr id="195" name="object 195" descr=""/>
          <p:cNvGrpSpPr/>
          <p:nvPr/>
        </p:nvGrpSpPr>
        <p:grpSpPr>
          <a:xfrm>
            <a:off x="3947334" y="2687124"/>
            <a:ext cx="746125" cy="202565"/>
            <a:chOff x="3947334" y="2687124"/>
            <a:chExt cx="746125" cy="202565"/>
          </a:xfrm>
        </p:grpSpPr>
        <p:pic>
          <p:nvPicPr>
            <p:cNvPr id="196" name="object 196" descr="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3947334" y="2696794"/>
              <a:ext cx="147998" cy="192819"/>
            </a:xfrm>
            <a:prstGeom prst="rect">
              <a:avLst/>
            </a:prstGeom>
          </p:spPr>
        </p:pic>
        <p:pic>
          <p:nvPicPr>
            <p:cNvPr id="197" name="object 197" descr="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4126535" y="2687124"/>
              <a:ext cx="115650" cy="202489"/>
            </a:xfrm>
            <a:prstGeom prst="rect">
              <a:avLst/>
            </a:prstGeom>
          </p:spPr>
        </p:pic>
        <p:pic>
          <p:nvPicPr>
            <p:cNvPr id="198" name="object 198" descr="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4267663" y="2708454"/>
              <a:ext cx="354395" cy="181159"/>
            </a:xfrm>
            <a:prstGeom prst="rect">
              <a:avLst/>
            </a:prstGeom>
          </p:spPr>
        </p:pic>
        <p:sp>
          <p:nvSpPr>
            <p:cNvPr id="199" name="object 199" descr=""/>
            <p:cNvSpPr/>
            <p:nvPr/>
          </p:nvSpPr>
          <p:spPr>
            <a:xfrm>
              <a:off x="4650685" y="2845248"/>
              <a:ext cx="43180" cy="44450"/>
            </a:xfrm>
            <a:custGeom>
              <a:avLst/>
              <a:gdLst/>
              <a:ahLst/>
              <a:cxnLst/>
              <a:rect l="l" t="t" r="r" b="b"/>
              <a:pathLst>
                <a:path w="43179" h="44450">
                  <a:moveTo>
                    <a:pt x="27576" y="44365"/>
                  </a:moveTo>
                  <a:lnTo>
                    <a:pt x="21469" y="44365"/>
                  </a:lnTo>
                  <a:lnTo>
                    <a:pt x="15362" y="44365"/>
                  </a:lnTo>
                  <a:lnTo>
                    <a:pt x="10257" y="42280"/>
                  </a:lnTo>
                  <a:lnTo>
                    <a:pt x="2051" y="33937"/>
                  </a:lnTo>
                  <a:lnTo>
                    <a:pt x="0" y="28629"/>
                  </a:lnTo>
                  <a:lnTo>
                    <a:pt x="0" y="15736"/>
                  </a:lnTo>
                  <a:lnTo>
                    <a:pt x="2051" y="10427"/>
                  </a:lnTo>
                  <a:lnTo>
                    <a:pt x="10257" y="2085"/>
                  </a:lnTo>
                  <a:lnTo>
                    <a:pt x="15362" y="0"/>
                  </a:lnTo>
                  <a:lnTo>
                    <a:pt x="27576" y="0"/>
                  </a:lnTo>
                  <a:lnTo>
                    <a:pt x="32634" y="2085"/>
                  </a:lnTo>
                  <a:lnTo>
                    <a:pt x="40649" y="10427"/>
                  </a:lnTo>
                  <a:lnTo>
                    <a:pt x="42653" y="15736"/>
                  </a:lnTo>
                  <a:lnTo>
                    <a:pt x="42653" y="28629"/>
                  </a:lnTo>
                  <a:lnTo>
                    <a:pt x="40649" y="33937"/>
                  </a:lnTo>
                  <a:lnTo>
                    <a:pt x="32634" y="42280"/>
                  </a:lnTo>
                  <a:lnTo>
                    <a:pt x="27576" y="44365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00" name="object 200" descr=""/>
          <p:cNvGrpSpPr/>
          <p:nvPr/>
        </p:nvGrpSpPr>
        <p:grpSpPr>
          <a:xfrm>
            <a:off x="626551" y="1613037"/>
            <a:ext cx="1306830" cy="210185"/>
            <a:chOff x="626551" y="1613037"/>
            <a:chExt cx="1306830" cy="210185"/>
          </a:xfrm>
        </p:grpSpPr>
        <p:pic>
          <p:nvPicPr>
            <p:cNvPr id="201" name="object 201" descr="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626551" y="1628277"/>
              <a:ext cx="381745" cy="191100"/>
            </a:xfrm>
            <a:prstGeom prst="rect">
              <a:avLst/>
            </a:prstGeom>
          </p:spPr>
        </p:pic>
        <p:pic>
          <p:nvPicPr>
            <p:cNvPr id="202" name="object 202" descr="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1034299" y="1625277"/>
              <a:ext cx="147726" cy="197597"/>
            </a:xfrm>
            <a:prstGeom prst="rect">
              <a:avLst/>
            </a:prstGeom>
          </p:spPr>
        </p:pic>
        <p:pic>
          <p:nvPicPr>
            <p:cNvPr id="203" name="object 203" descr="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1211456" y="1672782"/>
              <a:ext cx="247734" cy="150092"/>
            </a:xfrm>
            <a:prstGeom prst="rect">
              <a:avLst/>
            </a:prstGeom>
          </p:spPr>
        </p:pic>
        <p:sp>
          <p:nvSpPr>
            <p:cNvPr id="204" name="object 204" descr=""/>
            <p:cNvSpPr/>
            <p:nvPr/>
          </p:nvSpPr>
          <p:spPr>
            <a:xfrm>
              <a:off x="1484907" y="1613037"/>
              <a:ext cx="40640" cy="206375"/>
            </a:xfrm>
            <a:custGeom>
              <a:avLst/>
              <a:gdLst/>
              <a:ahLst/>
              <a:cxnLst/>
              <a:rect l="l" t="t" r="r" b="b"/>
              <a:pathLst>
                <a:path w="40640" h="206375">
                  <a:moveTo>
                    <a:pt x="36574" y="206341"/>
                  </a:moveTo>
                  <a:lnTo>
                    <a:pt x="3714" y="206341"/>
                  </a:lnTo>
                  <a:lnTo>
                    <a:pt x="3714" y="63242"/>
                  </a:lnTo>
                  <a:lnTo>
                    <a:pt x="36574" y="63242"/>
                  </a:lnTo>
                  <a:lnTo>
                    <a:pt x="36574" y="206341"/>
                  </a:lnTo>
                  <a:close/>
                </a:path>
                <a:path w="40640" h="206375">
                  <a:moveTo>
                    <a:pt x="26192" y="38178"/>
                  </a:moveTo>
                  <a:lnTo>
                    <a:pt x="14382" y="38178"/>
                  </a:lnTo>
                  <a:lnTo>
                    <a:pt x="9524" y="36430"/>
                  </a:lnTo>
                  <a:lnTo>
                    <a:pt x="1904" y="29435"/>
                  </a:lnTo>
                  <a:lnTo>
                    <a:pt x="0" y="24869"/>
                  </a:lnTo>
                  <a:lnTo>
                    <a:pt x="0" y="13600"/>
                  </a:lnTo>
                  <a:lnTo>
                    <a:pt x="1904" y="8986"/>
                  </a:lnTo>
                  <a:lnTo>
                    <a:pt x="9524" y="1797"/>
                  </a:lnTo>
                  <a:lnTo>
                    <a:pt x="14382" y="0"/>
                  </a:lnTo>
                  <a:lnTo>
                    <a:pt x="26192" y="0"/>
                  </a:lnTo>
                  <a:lnTo>
                    <a:pt x="31050" y="1797"/>
                  </a:lnTo>
                  <a:lnTo>
                    <a:pt x="38669" y="8986"/>
                  </a:lnTo>
                  <a:lnTo>
                    <a:pt x="40574" y="13600"/>
                  </a:lnTo>
                  <a:lnTo>
                    <a:pt x="40574" y="24869"/>
                  </a:lnTo>
                  <a:lnTo>
                    <a:pt x="38669" y="29435"/>
                  </a:lnTo>
                  <a:lnTo>
                    <a:pt x="31050" y="36430"/>
                  </a:lnTo>
                  <a:lnTo>
                    <a:pt x="26192" y="38178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5" name="object 205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54341" y="1672782"/>
              <a:ext cx="113437" cy="150092"/>
            </a:xfrm>
            <a:prstGeom prst="rect">
              <a:avLst/>
            </a:prstGeom>
          </p:spPr>
        </p:pic>
        <p:pic>
          <p:nvPicPr>
            <p:cNvPr id="206" name="object 206" descr="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1695495" y="1613620"/>
              <a:ext cx="119724" cy="205758"/>
            </a:xfrm>
            <a:prstGeom prst="rect">
              <a:avLst/>
            </a:prstGeom>
          </p:spPr>
        </p:pic>
        <p:pic>
          <p:nvPicPr>
            <p:cNvPr id="207" name="object 207" descr="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839793" y="1637226"/>
              <a:ext cx="93150" cy="185648"/>
            </a:xfrm>
            <a:prstGeom prst="rect">
              <a:avLst/>
            </a:prstGeom>
          </p:spPr>
        </p:pic>
      </p:grpSp>
      <p:sp>
        <p:nvSpPr>
          <p:cNvPr id="208" name="object 208" descr=""/>
          <p:cNvSpPr/>
          <p:nvPr/>
        </p:nvSpPr>
        <p:spPr>
          <a:xfrm>
            <a:off x="2004085" y="1656498"/>
            <a:ext cx="127635" cy="135255"/>
          </a:xfrm>
          <a:custGeom>
            <a:avLst/>
            <a:gdLst/>
            <a:ahLst/>
            <a:cxnLst/>
            <a:rect l="l" t="t" r="r" b="b"/>
            <a:pathLst>
              <a:path w="127635" h="135255">
                <a:moveTo>
                  <a:pt x="127152" y="53873"/>
                </a:moveTo>
                <a:lnTo>
                  <a:pt x="76009" y="53873"/>
                </a:lnTo>
                <a:lnTo>
                  <a:pt x="76009" y="0"/>
                </a:lnTo>
                <a:lnTo>
                  <a:pt x="51142" y="0"/>
                </a:lnTo>
                <a:lnTo>
                  <a:pt x="51142" y="53873"/>
                </a:lnTo>
                <a:lnTo>
                  <a:pt x="0" y="53873"/>
                </a:lnTo>
                <a:lnTo>
                  <a:pt x="0" y="79514"/>
                </a:lnTo>
                <a:lnTo>
                  <a:pt x="51142" y="79514"/>
                </a:lnTo>
                <a:lnTo>
                  <a:pt x="51142" y="134670"/>
                </a:lnTo>
                <a:lnTo>
                  <a:pt x="76009" y="134670"/>
                </a:lnTo>
                <a:lnTo>
                  <a:pt x="76009" y="79514"/>
                </a:lnTo>
                <a:lnTo>
                  <a:pt x="127152" y="79514"/>
                </a:lnTo>
                <a:lnTo>
                  <a:pt x="127152" y="53873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09" name="object 209" descr=""/>
          <p:cNvGrpSpPr/>
          <p:nvPr/>
        </p:nvGrpSpPr>
        <p:grpSpPr>
          <a:xfrm>
            <a:off x="2221824" y="1613037"/>
            <a:ext cx="789305" cy="210185"/>
            <a:chOff x="2221824" y="1613037"/>
            <a:chExt cx="789305" cy="210185"/>
          </a:xfrm>
        </p:grpSpPr>
        <p:sp>
          <p:nvSpPr>
            <p:cNvPr id="210" name="object 210" descr=""/>
            <p:cNvSpPr/>
            <p:nvPr/>
          </p:nvSpPr>
          <p:spPr>
            <a:xfrm>
              <a:off x="2221814" y="1613039"/>
              <a:ext cx="177800" cy="206375"/>
            </a:xfrm>
            <a:custGeom>
              <a:avLst/>
              <a:gdLst/>
              <a:ahLst/>
              <a:cxnLst/>
              <a:rect l="l" t="t" r="r" b="b"/>
              <a:pathLst>
                <a:path w="177800" h="206375">
                  <a:moveTo>
                    <a:pt x="110871" y="178130"/>
                  </a:moveTo>
                  <a:lnTo>
                    <a:pt x="33147" y="178130"/>
                  </a:lnTo>
                  <a:lnTo>
                    <a:pt x="33147" y="15240"/>
                  </a:lnTo>
                  <a:lnTo>
                    <a:pt x="0" y="15240"/>
                  </a:lnTo>
                  <a:lnTo>
                    <a:pt x="0" y="178130"/>
                  </a:lnTo>
                  <a:lnTo>
                    <a:pt x="0" y="206349"/>
                  </a:lnTo>
                  <a:lnTo>
                    <a:pt x="110871" y="206349"/>
                  </a:lnTo>
                  <a:lnTo>
                    <a:pt x="110871" y="178130"/>
                  </a:lnTo>
                  <a:close/>
                </a:path>
                <a:path w="177800" h="206375">
                  <a:moveTo>
                    <a:pt x="173443" y="63246"/>
                  </a:moveTo>
                  <a:lnTo>
                    <a:pt x="140589" y="63246"/>
                  </a:lnTo>
                  <a:lnTo>
                    <a:pt x="140589" y="206349"/>
                  </a:lnTo>
                  <a:lnTo>
                    <a:pt x="173443" y="206349"/>
                  </a:lnTo>
                  <a:lnTo>
                    <a:pt x="173443" y="63246"/>
                  </a:lnTo>
                  <a:close/>
                </a:path>
                <a:path w="177800" h="206375">
                  <a:moveTo>
                    <a:pt x="177444" y="13601"/>
                  </a:moveTo>
                  <a:lnTo>
                    <a:pt x="175539" y="8991"/>
                  </a:lnTo>
                  <a:lnTo>
                    <a:pt x="167919" y="1803"/>
                  </a:lnTo>
                  <a:lnTo>
                    <a:pt x="163068" y="0"/>
                  </a:lnTo>
                  <a:lnTo>
                    <a:pt x="151257" y="0"/>
                  </a:lnTo>
                  <a:lnTo>
                    <a:pt x="146392" y="1803"/>
                  </a:lnTo>
                  <a:lnTo>
                    <a:pt x="138772" y="8991"/>
                  </a:lnTo>
                  <a:lnTo>
                    <a:pt x="136867" y="13601"/>
                  </a:lnTo>
                  <a:lnTo>
                    <a:pt x="136867" y="24879"/>
                  </a:lnTo>
                  <a:lnTo>
                    <a:pt x="138772" y="29438"/>
                  </a:lnTo>
                  <a:lnTo>
                    <a:pt x="146392" y="36436"/>
                  </a:lnTo>
                  <a:lnTo>
                    <a:pt x="151257" y="38188"/>
                  </a:lnTo>
                  <a:lnTo>
                    <a:pt x="163068" y="38188"/>
                  </a:lnTo>
                  <a:lnTo>
                    <a:pt x="167919" y="36436"/>
                  </a:lnTo>
                  <a:lnTo>
                    <a:pt x="175539" y="29438"/>
                  </a:lnTo>
                  <a:lnTo>
                    <a:pt x="177444" y="24879"/>
                  </a:lnTo>
                  <a:lnTo>
                    <a:pt x="177444" y="13601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1" name="object 211" descr="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2437270" y="1672782"/>
              <a:ext cx="119724" cy="146595"/>
            </a:xfrm>
            <a:prstGeom prst="rect">
              <a:avLst/>
            </a:prstGeom>
          </p:spPr>
        </p:pic>
        <p:pic>
          <p:nvPicPr>
            <p:cNvPr id="212" name="object 212" descr="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2597283" y="1613620"/>
              <a:ext cx="262593" cy="209255"/>
            </a:xfrm>
            <a:prstGeom prst="rect">
              <a:avLst/>
            </a:prstGeom>
          </p:spPr>
        </p:pic>
        <p:pic>
          <p:nvPicPr>
            <p:cNvPr id="213" name="object 213" descr="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2882735" y="1613620"/>
              <a:ext cx="128010" cy="209255"/>
            </a:xfrm>
            <a:prstGeom prst="rect">
              <a:avLst/>
            </a:prstGeom>
          </p:spPr>
        </p:pic>
      </p:grpSp>
      <p:sp>
        <p:nvSpPr>
          <p:cNvPr id="214" name="object 214" descr=""/>
          <p:cNvSpPr/>
          <p:nvPr/>
        </p:nvSpPr>
        <p:spPr>
          <a:xfrm>
            <a:off x="3055321" y="1628775"/>
            <a:ext cx="33655" cy="191135"/>
          </a:xfrm>
          <a:custGeom>
            <a:avLst/>
            <a:gdLst/>
            <a:ahLst/>
            <a:cxnLst/>
            <a:rect l="l" t="t" r="r" b="b"/>
            <a:pathLst>
              <a:path w="33655" h="191135">
                <a:moveTo>
                  <a:pt x="33145" y="190603"/>
                </a:moveTo>
                <a:lnTo>
                  <a:pt x="0" y="190603"/>
                </a:lnTo>
                <a:lnTo>
                  <a:pt x="0" y="0"/>
                </a:lnTo>
                <a:lnTo>
                  <a:pt x="33145" y="0"/>
                </a:lnTo>
                <a:lnTo>
                  <a:pt x="33145" y="190603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15" name="object 215" descr=""/>
          <p:cNvPicPr/>
          <p:nvPr/>
        </p:nvPicPr>
        <p:blipFill>
          <a:blip r:embed="rId87" cstate="print"/>
          <a:stretch>
            <a:fillRect/>
          </a:stretch>
        </p:blipFill>
        <p:spPr>
          <a:xfrm>
            <a:off x="3133041" y="1672782"/>
            <a:ext cx="119724" cy="146595"/>
          </a:xfrm>
          <a:prstGeom prst="rect">
            <a:avLst/>
          </a:prstGeom>
        </p:spPr>
      </p:pic>
      <p:grpSp>
        <p:nvGrpSpPr>
          <p:cNvPr id="216" name="object 216" descr=""/>
          <p:cNvGrpSpPr/>
          <p:nvPr/>
        </p:nvGrpSpPr>
        <p:grpSpPr>
          <a:xfrm>
            <a:off x="3328200" y="1613037"/>
            <a:ext cx="652780" cy="210185"/>
            <a:chOff x="3328200" y="1613037"/>
            <a:chExt cx="652780" cy="210185"/>
          </a:xfrm>
        </p:grpSpPr>
        <p:pic>
          <p:nvPicPr>
            <p:cNvPr id="217" name="object 217" descr="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3328200" y="1628774"/>
              <a:ext cx="299452" cy="194100"/>
            </a:xfrm>
            <a:prstGeom prst="rect">
              <a:avLst/>
            </a:prstGeom>
          </p:spPr>
        </p:pic>
        <p:sp>
          <p:nvSpPr>
            <p:cNvPr id="218" name="object 218" descr=""/>
            <p:cNvSpPr/>
            <p:nvPr/>
          </p:nvSpPr>
          <p:spPr>
            <a:xfrm>
              <a:off x="3656512" y="1613037"/>
              <a:ext cx="40640" cy="206375"/>
            </a:xfrm>
            <a:custGeom>
              <a:avLst/>
              <a:gdLst/>
              <a:ahLst/>
              <a:cxnLst/>
              <a:rect l="l" t="t" r="r" b="b"/>
              <a:pathLst>
                <a:path w="40639" h="206375">
                  <a:moveTo>
                    <a:pt x="36574" y="206341"/>
                  </a:moveTo>
                  <a:lnTo>
                    <a:pt x="3714" y="206341"/>
                  </a:lnTo>
                  <a:lnTo>
                    <a:pt x="3714" y="63242"/>
                  </a:lnTo>
                  <a:lnTo>
                    <a:pt x="36574" y="63242"/>
                  </a:lnTo>
                  <a:lnTo>
                    <a:pt x="36574" y="206341"/>
                  </a:lnTo>
                  <a:close/>
                </a:path>
                <a:path w="40639" h="206375">
                  <a:moveTo>
                    <a:pt x="26192" y="38178"/>
                  </a:moveTo>
                  <a:lnTo>
                    <a:pt x="14382" y="38178"/>
                  </a:lnTo>
                  <a:lnTo>
                    <a:pt x="9524" y="36430"/>
                  </a:lnTo>
                  <a:lnTo>
                    <a:pt x="1904" y="29435"/>
                  </a:lnTo>
                  <a:lnTo>
                    <a:pt x="0" y="24869"/>
                  </a:lnTo>
                  <a:lnTo>
                    <a:pt x="0" y="13600"/>
                  </a:lnTo>
                  <a:lnTo>
                    <a:pt x="1904" y="8986"/>
                  </a:lnTo>
                  <a:lnTo>
                    <a:pt x="9524" y="1797"/>
                  </a:lnTo>
                  <a:lnTo>
                    <a:pt x="14382" y="0"/>
                  </a:lnTo>
                  <a:lnTo>
                    <a:pt x="26192" y="0"/>
                  </a:lnTo>
                  <a:lnTo>
                    <a:pt x="31050" y="1797"/>
                  </a:lnTo>
                  <a:lnTo>
                    <a:pt x="38669" y="8986"/>
                  </a:lnTo>
                  <a:lnTo>
                    <a:pt x="40574" y="13600"/>
                  </a:lnTo>
                  <a:lnTo>
                    <a:pt x="40574" y="24869"/>
                  </a:lnTo>
                  <a:lnTo>
                    <a:pt x="38669" y="29435"/>
                  </a:lnTo>
                  <a:lnTo>
                    <a:pt x="31050" y="36430"/>
                  </a:lnTo>
                  <a:lnTo>
                    <a:pt x="26192" y="38178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9" name="object 219" descr="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3725947" y="1672782"/>
              <a:ext cx="254592" cy="150092"/>
            </a:xfrm>
            <a:prstGeom prst="rect">
              <a:avLst/>
            </a:prstGeom>
          </p:spPr>
        </p:pic>
      </p:grpSp>
      <p:grpSp>
        <p:nvGrpSpPr>
          <p:cNvPr id="220" name="object 220" descr=""/>
          <p:cNvGrpSpPr/>
          <p:nvPr/>
        </p:nvGrpSpPr>
        <p:grpSpPr>
          <a:xfrm>
            <a:off x="0" y="5905499"/>
            <a:ext cx="12192000" cy="952500"/>
            <a:chOff x="0" y="5905499"/>
            <a:chExt cx="12192000" cy="952500"/>
          </a:xfrm>
        </p:grpSpPr>
        <p:sp>
          <p:nvSpPr>
            <p:cNvPr id="221" name="object 221" descr=""/>
            <p:cNvSpPr/>
            <p:nvPr/>
          </p:nvSpPr>
          <p:spPr>
            <a:xfrm>
              <a:off x="0" y="5905499"/>
              <a:ext cx="12192000" cy="952500"/>
            </a:xfrm>
            <a:custGeom>
              <a:avLst/>
              <a:gdLst/>
              <a:ahLst/>
              <a:cxnLst/>
              <a:rect l="l" t="t" r="r" b="b"/>
              <a:pathLst>
                <a:path w="12192000" h="952500">
                  <a:moveTo>
                    <a:pt x="12191999" y="952499"/>
                  </a:moveTo>
                  <a:lnTo>
                    <a:pt x="0" y="952499"/>
                  </a:lnTo>
                  <a:lnTo>
                    <a:pt x="0" y="0"/>
                  </a:lnTo>
                  <a:lnTo>
                    <a:pt x="12191999" y="0"/>
                  </a:lnTo>
                  <a:lnTo>
                    <a:pt x="12191999" y="952499"/>
                  </a:lnTo>
                  <a:close/>
                </a:path>
              </a:pathLst>
            </a:custGeom>
            <a:solidFill>
              <a:srgbClr val="739EC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2" name="object 222" descr="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4588382" y="6272503"/>
              <a:ext cx="1928812" cy="206546"/>
            </a:xfrm>
            <a:prstGeom prst="rect">
              <a:avLst/>
            </a:prstGeom>
          </p:spPr>
        </p:pic>
        <p:pic>
          <p:nvPicPr>
            <p:cNvPr id="223" name="object 223" descr="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6539769" y="6296313"/>
              <a:ext cx="440626" cy="182736"/>
            </a:xfrm>
            <a:prstGeom prst="rect">
              <a:avLst/>
            </a:prstGeom>
          </p:spPr>
        </p:pic>
        <p:sp>
          <p:nvSpPr>
            <p:cNvPr id="224" name="object 224" descr=""/>
            <p:cNvSpPr/>
            <p:nvPr/>
          </p:nvSpPr>
          <p:spPr>
            <a:xfrm>
              <a:off x="7008114" y="6272503"/>
              <a:ext cx="40640" cy="203200"/>
            </a:xfrm>
            <a:custGeom>
              <a:avLst/>
              <a:gdLst/>
              <a:ahLst/>
              <a:cxnLst/>
              <a:rect l="l" t="t" r="r" b="b"/>
              <a:pathLst>
                <a:path w="40640" h="203200">
                  <a:moveTo>
                    <a:pt x="36575" y="203104"/>
                  </a:moveTo>
                  <a:lnTo>
                    <a:pt x="3714" y="203104"/>
                  </a:lnTo>
                  <a:lnTo>
                    <a:pt x="3714" y="62250"/>
                  </a:lnTo>
                  <a:lnTo>
                    <a:pt x="36575" y="62250"/>
                  </a:lnTo>
                  <a:lnTo>
                    <a:pt x="36575" y="203104"/>
                  </a:lnTo>
                  <a:close/>
                </a:path>
                <a:path w="40640" h="203200">
                  <a:moveTo>
                    <a:pt x="26193" y="37580"/>
                  </a:moveTo>
                  <a:lnTo>
                    <a:pt x="14382" y="37580"/>
                  </a:lnTo>
                  <a:lnTo>
                    <a:pt x="9524" y="35858"/>
                  </a:lnTo>
                  <a:lnTo>
                    <a:pt x="1904" y="28973"/>
                  </a:lnTo>
                  <a:lnTo>
                    <a:pt x="0" y="24479"/>
                  </a:lnTo>
                  <a:lnTo>
                    <a:pt x="0" y="13387"/>
                  </a:lnTo>
                  <a:lnTo>
                    <a:pt x="1904" y="8845"/>
                  </a:lnTo>
                  <a:lnTo>
                    <a:pt x="9524" y="1769"/>
                  </a:lnTo>
                  <a:lnTo>
                    <a:pt x="14382" y="0"/>
                  </a:lnTo>
                  <a:lnTo>
                    <a:pt x="26193" y="0"/>
                  </a:lnTo>
                  <a:lnTo>
                    <a:pt x="31051" y="1769"/>
                  </a:lnTo>
                  <a:lnTo>
                    <a:pt x="38671" y="8845"/>
                  </a:lnTo>
                  <a:lnTo>
                    <a:pt x="40576" y="13387"/>
                  </a:lnTo>
                  <a:lnTo>
                    <a:pt x="40576" y="24479"/>
                  </a:lnTo>
                  <a:lnTo>
                    <a:pt x="38671" y="28973"/>
                  </a:lnTo>
                  <a:lnTo>
                    <a:pt x="31051" y="35858"/>
                  </a:lnTo>
                  <a:lnTo>
                    <a:pt x="26193" y="375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5" name="object 225" descr="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7086695" y="6331311"/>
              <a:ext cx="119729" cy="144295"/>
            </a:xfrm>
            <a:prstGeom prst="rect">
              <a:avLst/>
            </a:prstGeom>
          </p:spPr>
        </p:pic>
        <p:sp>
          <p:nvSpPr>
            <p:cNvPr id="226" name="object 226" descr=""/>
            <p:cNvSpPr/>
            <p:nvPr/>
          </p:nvSpPr>
          <p:spPr>
            <a:xfrm>
              <a:off x="7243857" y="6434298"/>
              <a:ext cx="43180" cy="45085"/>
            </a:xfrm>
            <a:custGeom>
              <a:avLst/>
              <a:gdLst/>
              <a:ahLst/>
              <a:cxnLst/>
              <a:rect l="l" t="t" r="r" b="b"/>
              <a:pathLst>
                <a:path w="43179" h="45085">
                  <a:moveTo>
                    <a:pt x="27527" y="44751"/>
                  </a:moveTo>
                  <a:lnTo>
                    <a:pt x="21431" y="44751"/>
                  </a:lnTo>
                  <a:lnTo>
                    <a:pt x="15335" y="44751"/>
                  </a:lnTo>
                  <a:lnTo>
                    <a:pt x="10239" y="42648"/>
                  </a:lnTo>
                  <a:lnTo>
                    <a:pt x="2047" y="34233"/>
                  </a:lnTo>
                  <a:lnTo>
                    <a:pt x="0" y="28878"/>
                  </a:lnTo>
                  <a:lnTo>
                    <a:pt x="0" y="15873"/>
                  </a:lnTo>
                  <a:lnTo>
                    <a:pt x="2047" y="10518"/>
                  </a:lnTo>
                  <a:lnTo>
                    <a:pt x="10239" y="2103"/>
                  </a:lnTo>
                  <a:lnTo>
                    <a:pt x="15335" y="0"/>
                  </a:lnTo>
                  <a:lnTo>
                    <a:pt x="27527" y="0"/>
                  </a:lnTo>
                  <a:lnTo>
                    <a:pt x="32575" y="2103"/>
                  </a:lnTo>
                  <a:lnTo>
                    <a:pt x="40576" y="10518"/>
                  </a:lnTo>
                  <a:lnTo>
                    <a:pt x="42576" y="15873"/>
                  </a:lnTo>
                  <a:lnTo>
                    <a:pt x="42576" y="28878"/>
                  </a:lnTo>
                  <a:lnTo>
                    <a:pt x="40576" y="34233"/>
                  </a:lnTo>
                  <a:lnTo>
                    <a:pt x="32575" y="42648"/>
                  </a:lnTo>
                  <a:lnTo>
                    <a:pt x="27527" y="447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7" name="object 227" descr="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7316723" y="6273076"/>
              <a:ext cx="128015" cy="205973"/>
            </a:xfrm>
            <a:prstGeom prst="rect">
              <a:avLst/>
            </a:prstGeom>
          </p:spPr>
        </p:pic>
        <p:pic>
          <p:nvPicPr>
            <p:cNvPr id="228" name="object 228" descr="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7477315" y="6331311"/>
              <a:ext cx="122586" cy="147738"/>
            </a:xfrm>
            <a:prstGeom prst="rect">
              <a:avLst/>
            </a:prstGeom>
          </p:spPr>
        </p:pic>
        <p:pic>
          <p:nvPicPr>
            <p:cNvPr id="229" name="object 229" descr="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10839449" y="6353174"/>
              <a:ext cx="1352549" cy="50482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0"/>
            <a:ext cx="76200" cy="1419225"/>
          </a:xfrm>
          <a:custGeom>
            <a:avLst/>
            <a:gdLst/>
            <a:ahLst/>
            <a:cxnLst/>
            <a:rect l="l" t="t" r="r" b="b"/>
            <a:pathLst>
              <a:path w="76200" h="1419225">
                <a:moveTo>
                  <a:pt x="76199" y="1419146"/>
                </a:moveTo>
                <a:lnTo>
                  <a:pt x="0" y="1419146"/>
                </a:lnTo>
                <a:lnTo>
                  <a:pt x="0" y="0"/>
                </a:lnTo>
                <a:lnTo>
                  <a:pt x="76199" y="0"/>
                </a:lnTo>
                <a:lnTo>
                  <a:pt x="76199" y="1419146"/>
                </a:lnTo>
                <a:close/>
              </a:path>
            </a:pathLst>
          </a:custGeom>
          <a:solidFill>
            <a:srgbClr val="739EC7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 descr=""/>
          <p:cNvGrpSpPr/>
          <p:nvPr/>
        </p:nvGrpSpPr>
        <p:grpSpPr>
          <a:xfrm>
            <a:off x="494347" y="450286"/>
            <a:ext cx="819150" cy="346710"/>
            <a:chOff x="494347" y="450286"/>
            <a:chExt cx="819150" cy="346710"/>
          </a:xfrm>
        </p:grpSpPr>
        <p:sp>
          <p:nvSpPr>
            <p:cNvPr id="4" name="object 4" descr=""/>
            <p:cNvSpPr/>
            <p:nvPr/>
          </p:nvSpPr>
          <p:spPr>
            <a:xfrm>
              <a:off x="494347" y="470480"/>
              <a:ext cx="224790" cy="326390"/>
            </a:xfrm>
            <a:custGeom>
              <a:avLst/>
              <a:gdLst/>
              <a:ahLst/>
              <a:cxnLst/>
              <a:rect l="l" t="t" r="r" b="b"/>
              <a:pathLst>
                <a:path w="224790" h="326390">
                  <a:moveTo>
                    <a:pt x="112394" y="325984"/>
                  </a:moveTo>
                  <a:lnTo>
                    <a:pt x="66451" y="319223"/>
                  </a:lnTo>
                  <a:lnTo>
                    <a:pt x="24110" y="299420"/>
                  </a:lnTo>
                  <a:lnTo>
                    <a:pt x="0" y="279827"/>
                  </a:lnTo>
                  <a:lnTo>
                    <a:pt x="32384" y="241843"/>
                  </a:lnTo>
                  <a:lnTo>
                    <a:pt x="41017" y="249401"/>
                  </a:lnTo>
                  <a:lnTo>
                    <a:pt x="50244" y="256207"/>
                  </a:lnTo>
                  <a:lnTo>
                    <a:pt x="91916" y="274959"/>
                  </a:lnTo>
                  <a:lnTo>
                    <a:pt x="113347" y="277423"/>
                  </a:lnTo>
                  <a:lnTo>
                    <a:pt x="125878" y="276732"/>
                  </a:lnTo>
                  <a:lnTo>
                    <a:pt x="164187" y="253503"/>
                  </a:lnTo>
                  <a:lnTo>
                    <a:pt x="167639" y="237035"/>
                  </a:lnTo>
                  <a:lnTo>
                    <a:pt x="167639" y="230625"/>
                  </a:lnTo>
                  <a:lnTo>
                    <a:pt x="132953" y="196648"/>
                  </a:lnTo>
                  <a:lnTo>
                    <a:pt x="119538" y="190878"/>
                  </a:lnTo>
                  <a:lnTo>
                    <a:pt x="76676" y="172127"/>
                  </a:lnTo>
                  <a:lnTo>
                    <a:pt x="43398" y="152174"/>
                  </a:lnTo>
                  <a:lnTo>
                    <a:pt x="19288" y="119239"/>
                  </a:lnTo>
                  <a:lnTo>
                    <a:pt x="13811" y="88467"/>
                  </a:lnTo>
                  <a:lnTo>
                    <a:pt x="14302" y="79257"/>
                  </a:lnTo>
                  <a:lnTo>
                    <a:pt x="31015" y="38524"/>
                  </a:lnTo>
                  <a:lnTo>
                    <a:pt x="67136" y="10427"/>
                  </a:lnTo>
                  <a:lnTo>
                    <a:pt x="107379" y="420"/>
                  </a:lnTo>
                  <a:lnTo>
                    <a:pt x="118586" y="0"/>
                  </a:lnTo>
                  <a:lnTo>
                    <a:pt x="132040" y="676"/>
                  </a:lnTo>
                  <a:lnTo>
                    <a:pt x="170973" y="10818"/>
                  </a:lnTo>
                  <a:lnTo>
                    <a:pt x="204817" y="31237"/>
                  </a:lnTo>
                  <a:lnTo>
                    <a:pt x="214312" y="39906"/>
                  </a:lnTo>
                  <a:lnTo>
                    <a:pt x="186213" y="75486"/>
                  </a:lnTo>
                  <a:lnTo>
                    <a:pt x="178534" y="69566"/>
                  </a:lnTo>
                  <a:lnTo>
                    <a:pt x="170735" y="64307"/>
                  </a:lnTo>
                  <a:lnTo>
                    <a:pt x="128349" y="49011"/>
                  </a:lnTo>
                  <a:lnTo>
                    <a:pt x="118586" y="48561"/>
                  </a:lnTo>
                  <a:lnTo>
                    <a:pt x="107959" y="49177"/>
                  </a:lnTo>
                  <a:lnTo>
                    <a:pt x="72866" y="70137"/>
                  </a:lnTo>
                  <a:lnTo>
                    <a:pt x="69532" y="85582"/>
                  </a:lnTo>
                  <a:lnTo>
                    <a:pt x="69532" y="91673"/>
                  </a:lnTo>
                  <a:lnTo>
                    <a:pt x="106521" y="124608"/>
                  </a:lnTo>
                  <a:lnTo>
                    <a:pt x="119062" y="129816"/>
                  </a:lnTo>
                  <a:lnTo>
                    <a:pt x="161448" y="147606"/>
                  </a:lnTo>
                  <a:lnTo>
                    <a:pt x="197346" y="169362"/>
                  </a:lnTo>
                  <a:lnTo>
                    <a:pt x="219551" y="202177"/>
                  </a:lnTo>
                  <a:lnTo>
                    <a:pt x="224313" y="232708"/>
                  </a:lnTo>
                  <a:lnTo>
                    <a:pt x="223837" y="242174"/>
                  </a:lnTo>
                  <a:lnTo>
                    <a:pt x="207347" y="284575"/>
                  </a:lnTo>
                  <a:lnTo>
                    <a:pt x="178474" y="309757"/>
                  </a:lnTo>
                  <a:lnTo>
                    <a:pt x="137219" y="324121"/>
                  </a:lnTo>
                  <a:lnTo>
                    <a:pt x="125149" y="325518"/>
                  </a:lnTo>
                  <a:lnTo>
                    <a:pt x="112394" y="325984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5332" y="548851"/>
              <a:ext cx="222408" cy="247613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6793" y="548851"/>
              <a:ext cx="189071" cy="247613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1245869" y="450286"/>
              <a:ext cx="67945" cy="340995"/>
            </a:xfrm>
            <a:custGeom>
              <a:avLst/>
              <a:gdLst/>
              <a:ahLst/>
              <a:cxnLst/>
              <a:rect l="l" t="t" r="r" b="b"/>
              <a:pathLst>
                <a:path w="67944" h="340995">
                  <a:moveTo>
                    <a:pt x="60959" y="340408"/>
                  </a:moveTo>
                  <a:lnTo>
                    <a:pt x="6191" y="340408"/>
                  </a:lnTo>
                  <a:lnTo>
                    <a:pt x="6191" y="104334"/>
                  </a:lnTo>
                  <a:lnTo>
                    <a:pt x="60959" y="104334"/>
                  </a:lnTo>
                  <a:lnTo>
                    <a:pt x="60959" y="340408"/>
                  </a:lnTo>
                  <a:close/>
                </a:path>
                <a:path w="67944" h="340995">
                  <a:moveTo>
                    <a:pt x="33813" y="62985"/>
                  </a:moveTo>
                  <a:lnTo>
                    <a:pt x="0" y="41028"/>
                  </a:lnTo>
                  <a:lnTo>
                    <a:pt x="0" y="22437"/>
                  </a:lnTo>
                  <a:lnTo>
                    <a:pt x="33813" y="0"/>
                  </a:lnTo>
                  <a:lnTo>
                    <a:pt x="40868" y="555"/>
                  </a:lnTo>
                  <a:lnTo>
                    <a:pt x="67627" y="22437"/>
                  </a:lnTo>
                  <a:lnTo>
                    <a:pt x="67627" y="41028"/>
                  </a:lnTo>
                  <a:lnTo>
                    <a:pt x="33813" y="62985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8" name="object 8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64456" y="548851"/>
            <a:ext cx="192404" cy="247613"/>
          </a:xfrm>
          <a:prstGeom prst="rect">
            <a:avLst/>
          </a:prstGeom>
        </p:spPr>
      </p:pic>
      <p:sp>
        <p:nvSpPr>
          <p:cNvPr id="9" name="object 9" descr=""/>
          <p:cNvSpPr/>
          <p:nvPr/>
        </p:nvSpPr>
        <p:spPr>
          <a:xfrm>
            <a:off x="1622583" y="451248"/>
            <a:ext cx="82550" cy="345440"/>
          </a:xfrm>
          <a:custGeom>
            <a:avLst/>
            <a:gdLst/>
            <a:ahLst/>
            <a:cxnLst/>
            <a:rect l="l" t="t" r="r" b="b"/>
            <a:pathLst>
              <a:path w="82550" h="345440">
                <a:moveTo>
                  <a:pt x="53339" y="345216"/>
                </a:moveTo>
                <a:lnTo>
                  <a:pt x="11906" y="327426"/>
                </a:lnTo>
                <a:lnTo>
                  <a:pt x="0" y="278865"/>
                </a:lnTo>
                <a:lnTo>
                  <a:pt x="0" y="0"/>
                </a:lnTo>
                <a:lnTo>
                  <a:pt x="54768" y="0"/>
                </a:lnTo>
                <a:lnTo>
                  <a:pt x="54768" y="288481"/>
                </a:lnTo>
                <a:lnTo>
                  <a:pt x="56038" y="293209"/>
                </a:lnTo>
                <a:lnTo>
                  <a:pt x="61118" y="298658"/>
                </a:lnTo>
                <a:lnTo>
                  <a:pt x="63817" y="300021"/>
                </a:lnTo>
                <a:lnTo>
                  <a:pt x="71358" y="300021"/>
                </a:lnTo>
                <a:lnTo>
                  <a:pt x="73024" y="299700"/>
                </a:lnTo>
                <a:lnTo>
                  <a:pt x="75247" y="299059"/>
                </a:lnTo>
                <a:lnTo>
                  <a:pt x="82391" y="340408"/>
                </a:lnTo>
                <a:lnTo>
                  <a:pt x="76467" y="342512"/>
                </a:lnTo>
                <a:lnTo>
                  <a:pt x="69651" y="344014"/>
                </a:lnTo>
                <a:lnTo>
                  <a:pt x="61942" y="344916"/>
                </a:lnTo>
                <a:lnTo>
                  <a:pt x="53339" y="345216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/>
          <p:nvPr/>
        </p:nvSpPr>
        <p:spPr>
          <a:xfrm>
            <a:off x="1851659" y="476249"/>
            <a:ext cx="276225" cy="314960"/>
          </a:xfrm>
          <a:custGeom>
            <a:avLst/>
            <a:gdLst/>
            <a:ahLst/>
            <a:cxnLst/>
            <a:rect l="l" t="t" r="r" b="b"/>
            <a:pathLst>
              <a:path w="276225" h="314959">
                <a:moveTo>
                  <a:pt x="275748" y="314445"/>
                </a:moveTo>
                <a:lnTo>
                  <a:pt x="224789" y="314445"/>
                </a:lnTo>
                <a:lnTo>
                  <a:pt x="224789" y="163312"/>
                </a:lnTo>
                <a:lnTo>
                  <a:pt x="227677" y="113860"/>
                </a:lnTo>
                <a:lnTo>
                  <a:pt x="230504" y="85983"/>
                </a:lnTo>
                <a:lnTo>
                  <a:pt x="231298" y="78050"/>
                </a:lnTo>
                <a:lnTo>
                  <a:pt x="231933" y="70678"/>
                </a:lnTo>
                <a:lnTo>
                  <a:pt x="230028" y="70678"/>
                </a:lnTo>
                <a:lnTo>
                  <a:pt x="204787" y="143760"/>
                </a:lnTo>
                <a:lnTo>
                  <a:pt x="153828" y="285116"/>
                </a:lnTo>
                <a:lnTo>
                  <a:pt x="120967" y="285116"/>
                </a:lnTo>
                <a:lnTo>
                  <a:pt x="69532" y="143760"/>
                </a:lnTo>
                <a:lnTo>
                  <a:pt x="44767" y="70678"/>
                </a:lnTo>
                <a:lnTo>
                  <a:pt x="42862" y="70678"/>
                </a:lnTo>
                <a:lnTo>
                  <a:pt x="47952" y="127037"/>
                </a:lnTo>
                <a:lnTo>
                  <a:pt x="50006" y="314445"/>
                </a:lnTo>
                <a:lnTo>
                  <a:pt x="0" y="314445"/>
                </a:lnTo>
                <a:lnTo>
                  <a:pt x="0" y="0"/>
                </a:lnTo>
                <a:lnTo>
                  <a:pt x="62388" y="0"/>
                </a:lnTo>
                <a:lnTo>
                  <a:pt x="117633" y="153856"/>
                </a:lnTo>
                <a:lnTo>
                  <a:pt x="122753" y="168942"/>
                </a:lnTo>
                <a:lnTo>
                  <a:pt x="132516" y="199953"/>
                </a:lnTo>
                <a:lnTo>
                  <a:pt x="137636" y="215399"/>
                </a:lnTo>
                <a:lnTo>
                  <a:pt x="139541" y="215399"/>
                </a:lnTo>
                <a:lnTo>
                  <a:pt x="144601" y="199953"/>
                </a:lnTo>
                <a:lnTo>
                  <a:pt x="151611" y="176620"/>
                </a:lnTo>
                <a:lnTo>
                  <a:pt x="154007" y="168942"/>
                </a:lnTo>
                <a:lnTo>
                  <a:pt x="156492" y="161354"/>
                </a:lnTo>
                <a:lnTo>
                  <a:pt x="212883" y="0"/>
                </a:lnTo>
                <a:lnTo>
                  <a:pt x="275748" y="0"/>
                </a:lnTo>
                <a:lnTo>
                  <a:pt x="275748" y="314445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1" name="object 11" descr=""/>
          <p:cNvGrpSpPr/>
          <p:nvPr/>
        </p:nvGrpSpPr>
        <p:grpSpPr>
          <a:xfrm>
            <a:off x="2186463" y="451248"/>
            <a:ext cx="455930" cy="345440"/>
            <a:chOff x="2186463" y="451248"/>
            <a:chExt cx="455930" cy="345440"/>
          </a:xfrm>
        </p:grpSpPr>
        <p:pic>
          <p:nvPicPr>
            <p:cNvPr id="12" name="object 12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86463" y="548851"/>
              <a:ext cx="204311" cy="247613"/>
            </a:xfrm>
            <a:prstGeom prst="rect">
              <a:avLst/>
            </a:prstGeom>
          </p:spPr>
        </p:pic>
        <p:sp>
          <p:nvSpPr>
            <p:cNvPr id="13" name="object 13" descr=""/>
            <p:cNvSpPr/>
            <p:nvPr/>
          </p:nvSpPr>
          <p:spPr>
            <a:xfrm>
              <a:off x="2428874" y="451248"/>
              <a:ext cx="213360" cy="345440"/>
            </a:xfrm>
            <a:custGeom>
              <a:avLst/>
              <a:gdLst/>
              <a:ahLst/>
              <a:cxnLst/>
              <a:rect l="l" t="t" r="r" b="b"/>
              <a:pathLst>
                <a:path w="213360" h="345440">
                  <a:moveTo>
                    <a:pt x="213359" y="123566"/>
                  </a:moveTo>
                  <a:lnTo>
                    <a:pt x="160496" y="123566"/>
                  </a:lnTo>
                  <a:lnTo>
                    <a:pt x="158591" y="85582"/>
                  </a:lnTo>
                  <a:lnTo>
                    <a:pt x="158591" y="0"/>
                  </a:lnTo>
                  <a:lnTo>
                    <a:pt x="213359" y="0"/>
                  </a:lnTo>
                  <a:lnTo>
                    <a:pt x="213359" y="123566"/>
                  </a:lnTo>
                  <a:close/>
                </a:path>
                <a:path w="213360" h="345440">
                  <a:moveTo>
                    <a:pt x="96202" y="345216"/>
                  </a:moveTo>
                  <a:lnTo>
                    <a:pt x="56495" y="337103"/>
                  </a:lnTo>
                  <a:lnTo>
                    <a:pt x="25955" y="312762"/>
                  </a:lnTo>
                  <a:lnTo>
                    <a:pt x="6488" y="273757"/>
                  </a:lnTo>
                  <a:lnTo>
                    <a:pt x="0" y="221650"/>
                  </a:lnTo>
                  <a:lnTo>
                    <a:pt x="520" y="207586"/>
                  </a:lnTo>
                  <a:lnTo>
                    <a:pt x="8334" y="169723"/>
                  </a:lnTo>
                  <a:lnTo>
                    <a:pt x="30479" y="130778"/>
                  </a:lnTo>
                  <a:lnTo>
                    <a:pt x="62150" y="106257"/>
                  </a:lnTo>
                  <a:lnTo>
                    <a:pt x="99059" y="97603"/>
                  </a:lnTo>
                  <a:lnTo>
                    <a:pt x="108674" y="98038"/>
                  </a:lnTo>
                  <a:lnTo>
                    <a:pt x="146684" y="112808"/>
                  </a:lnTo>
                  <a:lnTo>
                    <a:pt x="160496" y="123566"/>
                  </a:lnTo>
                  <a:lnTo>
                    <a:pt x="213359" y="123566"/>
                  </a:lnTo>
                  <a:lnTo>
                    <a:pt x="213359" y="143279"/>
                  </a:lnTo>
                  <a:lnTo>
                    <a:pt x="110966" y="143279"/>
                  </a:lnTo>
                  <a:lnTo>
                    <a:pt x="99982" y="144541"/>
                  </a:lnTo>
                  <a:lnTo>
                    <a:pt x="65514" y="174651"/>
                  </a:lnTo>
                  <a:lnTo>
                    <a:pt x="56673" y="221169"/>
                  </a:lnTo>
                  <a:lnTo>
                    <a:pt x="57522" y="239244"/>
                  </a:lnTo>
                  <a:lnTo>
                    <a:pt x="70246" y="279586"/>
                  </a:lnTo>
                  <a:lnTo>
                    <a:pt x="109537" y="299540"/>
                  </a:lnTo>
                  <a:lnTo>
                    <a:pt x="213359" y="299540"/>
                  </a:lnTo>
                  <a:lnTo>
                    <a:pt x="213359" y="313964"/>
                  </a:lnTo>
                  <a:lnTo>
                    <a:pt x="162401" y="313964"/>
                  </a:lnTo>
                  <a:lnTo>
                    <a:pt x="155703" y="320214"/>
                  </a:lnTo>
                  <a:lnTo>
                    <a:pt x="148470" y="325984"/>
                  </a:lnTo>
                  <a:lnTo>
                    <a:pt x="105608" y="344645"/>
                  </a:lnTo>
                  <a:lnTo>
                    <a:pt x="96202" y="345216"/>
                  </a:lnTo>
                  <a:close/>
                </a:path>
                <a:path w="213360" h="345440">
                  <a:moveTo>
                    <a:pt x="213359" y="299540"/>
                  </a:moveTo>
                  <a:lnTo>
                    <a:pt x="109537" y="299540"/>
                  </a:lnTo>
                  <a:lnTo>
                    <a:pt x="122426" y="297887"/>
                  </a:lnTo>
                  <a:lnTo>
                    <a:pt x="134897" y="292929"/>
                  </a:lnTo>
                  <a:lnTo>
                    <a:pt x="146952" y="284665"/>
                  </a:lnTo>
                  <a:lnTo>
                    <a:pt x="158591" y="273096"/>
                  </a:lnTo>
                  <a:lnTo>
                    <a:pt x="158591" y="162992"/>
                  </a:lnTo>
                  <a:lnTo>
                    <a:pt x="118903" y="143279"/>
                  </a:lnTo>
                  <a:lnTo>
                    <a:pt x="213359" y="143279"/>
                  </a:lnTo>
                  <a:lnTo>
                    <a:pt x="213359" y="299540"/>
                  </a:lnTo>
                  <a:close/>
                </a:path>
                <a:path w="213360" h="345440">
                  <a:moveTo>
                    <a:pt x="213359" y="339446"/>
                  </a:moveTo>
                  <a:lnTo>
                    <a:pt x="168116" y="339446"/>
                  </a:lnTo>
                  <a:lnTo>
                    <a:pt x="164306" y="313964"/>
                  </a:lnTo>
                  <a:lnTo>
                    <a:pt x="213359" y="313964"/>
                  </a:lnTo>
                  <a:lnTo>
                    <a:pt x="213359" y="339446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 descr=""/>
          <p:cNvSpPr/>
          <p:nvPr/>
        </p:nvSpPr>
        <p:spPr>
          <a:xfrm>
            <a:off x="2705575" y="450286"/>
            <a:ext cx="67945" cy="340995"/>
          </a:xfrm>
          <a:custGeom>
            <a:avLst/>
            <a:gdLst/>
            <a:ahLst/>
            <a:cxnLst/>
            <a:rect l="l" t="t" r="r" b="b"/>
            <a:pathLst>
              <a:path w="67944" h="340995">
                <a:moveTo>
                  <a:pt x="60959" y="340408"/>
                </a:moveTo>
                <a:lnTo>
                  <a:pt x="6191" y="340408"/>
                </a:lnTo>
                <a:lnTo>
                  <a:pt x="6191" y="104334"/>
                </a:lnTo>
                <a:lnTo>
                  <a:pt x="60959" y="104334"/>
                </a:lnTo>
                <a:lnTo>
                  <a:pt x="60959" y="340408"/>
                </a:lnTo>
                <a:close/>
              </a:path>
              <a:path w="67944" h="340995">
                <a:moveTo>
                  <a:pt x="33813" y="62985"/>
                </a:moveTo>
                <a:lnTo>
                  <a:pt x="0" y="41028"/>
                </a:lnTo>
                <a:lnTo>
                  <a:pt x="0" y="22437"/>
                </a:lnTo>
                <a:lnTo>
                  <a:pt x="33813" y="0"/>
                </a:lnTo>
                <a:lnTo>
                  <a:pt x="40868" y="555"/>
                </a:lnTo>
                <a:lnTo>
                  <a:pt x="67627" y="22437"/>
                </a:lnTo>
                <a:lnTo>
                  <a:pt x="67627" y="41028"/>
                </a:lnTo>
                <a:lnTo>
                  <a:pt x="33813" y="62985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5" name="object 15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824162" y="548851"/>
            <a:ext cx="192404" cy="247613"/>
          </a:xfrm>
          <a:prstGeom prst="rect">
            <a:avLst/>
          </a:prstGeom>
        </p:spPr>
      </p:pic>
      <p:grpSp>
        <p:nvGrpSpPr>
          <p:cNvPr id="16" name="object 16" descr=""/>
          <p:cNvGrpSpPr/>
          <p:nvPr/>
        </p:nvGrpSpPr>
        <p:grpSpPr>
          <a:xfrm>
            <a:off x="497681" y="1063307"/>
            <a:ext cx="826135" cy="168910"/>
            <a:chOff x="497681" y="1063307"/>
            <a:chExt cx="826135" cy="168910"/>
          </a:xfrm>
        </p:grpSpPr>
        <p:sp>
          <p:nvSpPr>
            <p:cNvPr id="17" name="object 17" descr=""/>
            <p:cNvSpPr/>
            <p:nvPr/>
          </p:nvSpPr>
          <p:spPr>
            <a:xfrm>
              <a:off x="497674" y="1067968"/>
              <a:ext cx="137795" cy="161290"/>
            </a:xfrm>
            <a:custGeom>
              <a:avLst/>
              <a:gdLst/>
              <a:ahLst/>
              <a:cxnLst/>
              <a:rect l="l" t="t" r="r" b="b"/>
              <a:pathLst>
                <a:path w="137795" h="161290">
                  <a:moveTo>
                    <a:pt x="88099" y="144538"/>
                  </a:moveTo>
                  <a:lnTo>
                    <a:pt x="19761" y="144538"/>
                  </a:lnTo>
                  <a:lnTo>
                    <a:pt x="19761" y="7772"/>
                  </a:lnTo>
                  <a:lnTo>
                    <a:pt x="0" y="7772"/>
                  </a:lnTo>
                  <a:lnTo>
                    <a:pt x="0" y="144538"/>
                  </a:lnTo>
                  <a:lnTo>
                    <a:pt x="0" y="160845"/>
                  </a:lnTo>
                  <a:lnTo>
                    <a:pt x="88099" y="160845"/>
                  </a:lnTo>
                  <a:lnTo>
                    <a:pt x="88099" y="144538"/>
                  </a:lnTo>
                  <a:close/>
                </a:path>
                <a:path w="137795" h="161290">
                  <a:moveTo>
                    <a:pt x="133350" y="47879"/>
                  </a:moveTo>
                  <a:lnTo>
                    <a:pt x="113817" y="47879"/>
                  </a:lnTo>
                  <a:lnTo>
                    <a:pt x="113817" y="160845"/>
                  </a:lnTo>
                  <a:lnTo>
                    <a:pt x="133350" y="160845"/>
                  </a:lnTo>
                  <a:lnTo>
                    <a:pt x="133350" y="47879"/>
                  </a:lnTo>
                  <a:close/>
                </a:path>
                <a:path w="137795" h="161290">
                  <a:moveTo>
                    <a:pt x="137401" y="8597"/>
                  </a:moveTo>
                  <a:lnTo>
                    <a:pt x="136093" y="5613"/>
                  </a:lnTo>
                  <a:lnTo>
                    <a:pt x="130848" y="1117"/>
                  </a:lnTo>
                  <a:lnTo>
                    <a:pt x="127635" y="0"/>
                  </a:lnTo>
                  <a:lnTo>
                    <a:pt x="120015" y="0"/>
                  </a:lnTo>
                  <a:lnTo>
                    <a:pt x="116801" y="1117"/>
                  </a:lnTo>
                  <a:lnTo>
                    <a:pt x="111556" y="5613"/>
                  </a:lnTo>
                  <a:lnTo>
                    <a:pt x="110248" y="8597"/>
                  </a:lnTo>
                  <a:lnTo>
                    <a:pt x="110248" y="15875"/>
                  </a:lnTo>
                  <a:lnTo>
                    <a:pt x="111556" y="18821"/>
                  </a:lnTo>
                  <a:lnTo>
                    <a:pt x="116801" y="23469"/>
                  </a:lnTo>
                  <a:lnTo>
                    <a:pt x="120015" y="24638"/>
                  </a:lnTo>
                  <a:lnTo>
                    <a:pt x="127635" y="24638"/>
                  </a:lnTo>
                  <a:lnTo>
                    <a:pt x="130848" y="23469"/>
                  </a:lnTo>
                  <a:lnTo>
                    <a:pt x="136093" y="18821"/>
                  </a:lnTo>
                  <a:lnTo>
                    <a:pt x="137401" y="15875"/>
                  </a:lnTo>
                  <a:lnTo>
                    <a:pt x="137401" y="8597"/>
                  </a:lnTo>
                  <a:close/>
                </a:path>
              </a:pathLst>
            </a:custGeom>
            <a:solidFill>
              <a:srgbClr val="444444">
                <a:alpha val="7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0083" y="1113052"/>
              <a:ext cx="92630" cy="115760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00338" y="1063307"/>
              <a:ext cx="207406" cy="168293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27985" y="1063307"/>
              <a:ext cx="101441" cy="168293"/>
            </a:xfrm>
            <a:prstGeom prst="rect">
              <a:avLst/>
            </a:prstGeom>
          </p:spPr>
        </p:pic>
        <p:sp>
          <p:nvSpPr>
            <p:cNvPr id="21" name="object 21" descr=""/>
            <p:cNvSpPr/>
            <p:nvPr/>
          </p:nvSpPr>
          <p:spPr>
            <a:xfrm>
              <a:off x="1170384" y="1076325"/>
              <a:ext cx="20320" cy="153035"/>
            </a:xfrm>
            <a:custGeom>
              <a:avLst/>
              <a:gdLst/>
              <a:ahLst/>
              <a:cxnLst/>
              <a:rect l="l" t="t" r="r" b="b"/>
              <a:pathLst>
                <a:path w="20319" h="153034">
                  <a:moveTo>
                    <a:pt x="19764" y="152487"/>
                  </a:moveTo>
                  <a:lnTo>
                    <a:pt x="0" y="152487"/>
                  </a:lnTo>
                  <a:lnTo>
                    <a:pt x="0" y="0"/>
                  </a:lnTo>
                  <a:lnTo>
                    <a:pt x="19764" y="0"/>
                  </a:lnTo>
                  <a:lnTo>
                    <a:pt x="19764" y="152487"/>
                  </a:lnTo>
                  <a:close/>
                </a:path>
              </a:pathLst>
            </a:custGeom>
            <a:solidFill>
              <a:srgbClr val="444444">
                <a:alpha val="7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31106" y="1113052"/>
              <a:ext cx="92630" cy="115760"/>
            </a:xfrm>
            <a:prstGeom prst="rect">
              <a:avLst/>
            </a:prstGeom>
          </p:spPr>
        </p:pic>
      </p:grpSp>
      <p:pic>
        <p:nvPicPr>
          <p:cNvPr id="23" name="object 23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401841" y="1073535"/>
            <a:ext cx="115966" cy="158065"/>
          </a:xfrm>
          <a:prstGeom prst="rect">
            <a:avLst/>
          </a:prstGeom>
        </p:spPr>
      </p:pic>
      <p:grpSp>
        <p:nvGrpSpPr>
          <p:cNvPr id="24" name="object 24" descr=""/>
          <p:cNvGrpSpPr/>
          <p:nvPr/>
        </p:nvGrpSpPr>
        <p:grpSpPr>
          <a:xfrm>
            <a:off x="1544954" y="1063307"/>
            <a:ext cx="660400" cy="168910"/>
            <a:chOff x="1544954" y="1063307"/>
            <a:chExt cx="660400" cy="168910"/>
          </a:xfrm>
        </p:grpSpPr>
        <p:pic>
          <p:nvPicPr>
            <p:cNvPr id="25" name="object 25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67351" y="1113052"/>
              <a:ext cx="90725" cy="118549"/>
            </a:xfrm>
            <a:prstGeom prst="rect">
              <a:avLst/>
            </a:prstGeom>
          </p:spPr>
        </p:pic>
        <p:pic>
          <p:nvPicPr>
            <p:cNvPr id="26" name="object 26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544954" y="1063307"/>
              <a:ext cx="92630" cy="165504"/>
            </a:xfrm>
            <a:prstGeom prst="rect">
              <a:avLst/>
            </a:prstGeom>
          </p:spPr>
        </p:pic>
        <p:pic>
          <p:nvPicPr>
            <p:cNvPr id="27" name="object 27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794509" y="1113052"/>
              <a:ext cx="92630" cy="115760"/>
            </a:xfrm>
            <a:prstGeom prst="rect">
              <a:avLst/>
            </a:prstGeom>
          </p:spPr>
        </p:pic>
        <p:pic>
          <p:nvPicPr>
            <p:cNvPr id="28" name="object 28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924764" y="1113052"/>
              <a:ext cx="92630" cy="115760"/>
            </a:xfrm>
            <a:prstGeom prst="rect">
              <a:avLst/>
            </a:prstGeom>
          </p:spPr>
        </p:pic>
        <p:pic>
          <p:nvPicPr>
            <p:cNvPr id="29" name="object 29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046446" y="1113052"/>
              <a:ext cx="98107" cy="118549"/>
            </a:xfrm>
            <a:prstGeom prst="rect">
              <a:avLst/>
            </a:prstGeom>
          </p:spPr>
        </p:pic>
        <p:sp>
          <p:nvSpPr>
            <p:cNvPr id="30" name="object 30" descr=""/>
            <p:cNvSpPr/>
            <p:nvPr/>
          </p:nvSpPr>
          <p:spPr>
            <a:xfrm>
              <a:off x="2173128" y="1063307"/>
              <a:ext cx="32384" cy="168910"/>
            </a:xfrm>
            <a:custGeom>
              <a:avLst/>
              <a:gdLst/>
              <a:ahLst/>
              <a:cxnLst/>
              <a:rect l="l" t="t" r="r" b="b"/>
              <a:pathLst>
                <a:path w="32385" h="168909">
                  <a:moveTo>
                    <a:pt x="23415" y="168293"/>
                  </a:moveTo>
                  <a:lnTo>
                    <a:pt x="20716" y="168293"/>
                  </a:lnTo>
                  <a:lnTo>
                    <a:pt x="13255" y="168293"/>
                  </a:lnTo>
                  <a:lnTo>
                    <a:pt x="7937" y="166124"/>
                  </a:lnTo>
                  <a:lnTo>
                    <a:pt x="1587" y="157446"/>
                  </a:lnTo>
                  <a:lnTo>
                    <a:pt x="0" y="151092"/>
                  </a:lnTo>
                  <a:lnTo>
                    <a:pt x="0" y="0"/>
                  </a:lnTo>
                  <a:lnTo>
                    <a:pt x="19526" y="0"/>
                  </a:lnTo>
                  <a:lnTo>
                    <a:pt x="19526" y="147218"/>
                  </a:lnTo>
                  <a:lnTo>
                    <a:pt x="20081" y="149387"/>
                  </a:lnTo>
                  <a:lnTo>
                    <a:pt x="22304" y="151867"/>
                  </a:lnTo>
                  <a:lnTo>
                    <a:pt x="23574" y="152487"/>
                  </a:lnTo>
                  <a:lnTo>
                    <a:pt x="27344" y="152487"/>
                  </a:lnTo>
                  <a:lnTo>
                    <a:pt x="28178" y="152332"/>
                  </a:lnTo>
                  <a:lnTo>
                    <a:pt x="29289" y="152022"/>
                  </a:lnTo>
                  <a:lnTo>
                    <a:pt x="31908" y="166434"/>
                  </a:lnTo>
                  <a:lnTo>
                    <a:pt x="30638" y="167054"/>
                  </a:lnTo>
                  <a:lnTo>
                    <a:pt x="29130" y="167518"/>
                  </a:lnTo>
                  <a:lnTo>
                    <a:pt x="25638" y="168138"/>
                  </a:lnTo>
                  <a:lnTo>
                    <a:pt x="23415" y="168293"/>
                  </a:lnTo>
                  <a:close/>
                </a:path>
              </a:pathLst>
            </a:custGeom>
            <a:solidFill>
              <a:srgbClr val="444444">
                <a:alpha val="7999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31" name="object 31" descr="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269093" y="1060518"/>
            <a:ext cx="1240631" cy="215946"/>
          </a:xfrm>
          <a:prstGeom prst="rect">
            <a:avLst/>
          </a:prstGeom>
        </p:spPr>
      </p:pic>
      <p:grpSp>
        <p:nvGrpSpPr>
          <p:cNvPr id="32" name="object 32" descr=""/>
          <p:cNvGrpSpPr/>
          <p:nvPr/>
        </p:nvGrpSpPr>
        <p:grpSpPr>
          <a:xfrm>
            <a:off x="3587829" y="1060518"/>
            <a:ext cx="1094740" cy="220979"/>
            <a:chOff x="3587829" y="1060518"/>
            <a:chExt cx="1094740" cy="220979"/>
          </a:xfrm>
        </p:grpSpPr>
        <p:sp>
          <p:nvSpPr>
            <p:cNvPr id="33" name="object 33" descr=""/>
            <p:cNvSpPr/>
            <p:nvPr/>
          </p:nvSpPr>
          <p:spPr>
            <a:xfrm>
              <a:off x="3587829" y="1076325"/>
              <a:ext cx="20320" cy="153035"/>
            </a:xfrm>
            <a:custGeom>
              <a:avLst/>
              <a:gdLst/>
              <a:ahLst/>
              <a:cxnLst/>
              <a:rect l="l" t="t" r="r" b="b"/>
              <a:pathLst>
                <a:path w="20320" h="153034">
                  <a:moveTo>
                    <a:pt x="19764" y="152487"/>
                  </a:moveTo>
                  <a:lnTo>
                    <a:pt x="0" y="152487"/>
                  </a:lnTo>
                  <a:lnTo>
                    <a:pt x="0" y="0"/>
                  </a:lnTo>
                  <a:lnTo>
                    <a:pt x="19764" y="0"/>
                  </a:lnTo>
                  <a:lnTo>
                    <a:pt x="19764" y="152487"/>
                  </a:lnTo>
                  <a:close/>
                </a:path>
              </a:pathLst>
            </a:custGeom>
            <a:solidFill>
              <a:srgbClr val="444444">
                <a:alpha val="7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648550" y="1113052"/>
              <a:ext cx="92630" cy="115760"/>
            </a:xfrm>
            <a:prstGeom prst="rect">
              <a:avLst/>
            </a:prstGeom>
          </p:spPr>
        </p:pic>
        <p:pic>
          <p:nvPicPr>
            <p:cNvPr id="35" name="object 35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766422" y="1060518"/>
              <a:ext cx="113823" cy="171083"/>
            </a:xfrm>
            <a:prstGeom prst="rect">
              <a:avLst/>
            </a:prstGeom>
          </p:spPr>
        </p:pic>
        <p:pic>
          <p:nvPicPr>
            <p:cNvPr id="36" name="object 36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907392" y="1115841"/>
              <a:ext cx="92154" cy="115760"/>
            </a:xfrm>
            <a:prstGeom prst="rect">
              <a:avLst/>
            </a:prstGeom>
          </p:spPr>
        </p:pic>
        <p:pic>
          <p:nvPicPr>
            <p:cNvPr id="37" name="object 37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030027" y="1113052"/>
              <a:ext cx="98107" cy="118549"/>
            </a:xfrm>
            <a:prstGeom prst="rect">
              <a:avLst/>
            </a:prstGeom>
          </p:spPr>
        </p:pic>
        <p:pic>
          <p:nvPicPr>
            <p:cNvPr id="38" name="object 38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156709" y="1113052"/>
              <a:ext cx="92630" cy="115760"/>
            </a:xfrm>
            <a:prstGeom prst="rect">
              <a:avLst/>
            </a:prstGeom>
          </p:spPr>
        </p:pic>
        <p:pic>
          <p:nvPicPr>
            <p:cNvPr id="39" name="object 39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278391" y="1113052"/>
              <a:ext cx="91678" cy="118549"/>
            </a:xfrm>
            <a:prstGeom prst="rect">
              <a:avLst/>
            </a:prstGeom>
          </p:spPr>
        </p:pic>
        <p:sp>
          <p:nvSpPr>
            <p:cNvPr id="40" name="object 40" descr=""/>
            <p:cNvSpPr/>
            <p:nvPr/>
          </p:nvSpPr>
          <p:spPr>
            <a:xfrm>
              <a:off x="4391977" y="1067956"/>
              <a:ext cx="27305" cy="161290"/>
            </a:xfrm>
            <a:custGeom>
              <a:avLst/>
              <a:gdLst/>
              <a:ahLst/>
              <a:cxnLst/>
              <a:rect l="l" t="t" r="r" b="b"/>
              <a:pathLst>
                <a:path w="27304" h="161290">
                  <a:moveTo>
                    <a:pt x="23098" y="160855"/>
                  </a:moveTo>
                  <a:lnTo>
                    <a:pt x="3571" y="160855"/>
                  </a:lnTo>
                  <a:lnTo>
                    <a:pt x="3571" y="47884"/>
                  </a:lnTo>
                  <a:lnTo>
                    <a:pt x="23098" y="47884"/>
                  </a:lnTo>
                  <a:lnTo>
                    <a:pt x="23098" y="160855"/>
                  </a:lnTo>
                  <a:close/>
                </a:path>
                <a:path w="27304" h="161290">
                  <a:moveTo>
                    <a:pt x="17383" y="24639"/>
                  </a:moveTo>
                  <a:lnTo>
                    <a:pt x="9763" y="24639"/>
                  </a:lnTo>
                  <a:lnTo>
                    <a:pt x="6548" y="23477"/>
                  </a:lnTo>
                  <a:lnTo>
                    <a:pt x="1309" y="18828"/>
                  </a:lnTo>
                  <a:lnTo>
                    <a:pt x="0" y="15884"/>
                  </a:lnTo>
                  <a:lnTo>
                    <a:pt x="0" y="8600"/>
                  </a:lnTo>
                  <a:lnTo>
                    <a:pt x="1309" y="5617"/>
                  </a:lnTo>
                  <a:lnTo>
                    <a:pt x="6548" y="1123"/>
                  </a:lnTo>
                  <a:lnTo>
                    <a:pt x="9763" y="0"/>
                  </a:lnTo>
                  <a:lnTo>
                    <a:pt x="17383" y="0"/>
                  </a:lnTo>
                  <a:lnTo>
                    <a:pt x="20597" y="1123"/>
                  </a:lnTo>
                  <a:lnTo>
                    <a:pt x="25836" y="5617"/>
                  </a:lnTo>
                  <a:lnTo>
                    <a:pt x="27146" y="8600"/>
                  </a:lnTo>
                  <a:lnTo>
                    <a:pt x="27146" y="15884"/>
                  </a:lnTo>
                  <a:lnTo>
                    <a:pt x="25836" y="18828"/>
                  </a:lnTo>
                  <a:lnTo>
                    <a:pt x="20597" y="23477"/>
                  </a:lnTo>
                  <a:lnTo>
                    <a:pt x="17383" y="24639"/>
                  </a:lnTo>
                  <a:close/>
                </a:path>
              </a:pathLst>
            </a:custGeom>
            <a:solidFill>
              <a:srgbClr val="444444">
                <a:alpha val="7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454127" y="1113052"/>
              <a:ext cx="92630" cy="115760"/>
            </a:xfrm>
            <a:prstGeom prst="rect">
              <a:avLst/>
            </a:prstGeom>
          </p:spPr>
        </p:pic>
        <p:pic>
          <p:nvPicPr>
            <p:cNvPr id="42" name="object 42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575571" y="1113052"/>
              <a:ext cx="106441" cy="167828"/>
            </a:xfrm>
            <a:prstGeom prst="rect">
              <a:avLst/>
            </a:prstGeom>
          </p:spPr>
        </p:pic>
      </p:grpSp>
      <p:pic>
        <p:nvPicPr>
          <p:cNvPr id="43" name="object 43" descr="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4648199" y="2465363"/>
            <a:ext cx="133350" cy="134336"/>
          </a:xfrm>
          <a:prstGeom prst="rect">
            <a:avLst/>
          </a:prstGeom>
        </p:spPr>
      </p:pic>
      <p:grpSp>
        <p:nvGrpSpPr>
          <p:cNvPr id="44" name="object 44" descr=""/>
          <p:cNvGrpSpPr/>
          <p:nvPr/>
        </p:nvGrpSpPr>
        <p:grpSpPr>
          <a:xfrm>
            <a:off x="2587656" y="2423430"/>
            <a:ext cx="401320" cy="207010"/>
            <a:chOff x="2587656" y="2423430"/>
            <a:chExt cx="401320" cy="207010"/>
          </a:xfrm>
        </p:grpSpPr>
        <p:pic>
          <p:nvPicPr>
            <p:cNvPr id="45" name="object 45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587656" y="2423430"/>
              <a:ext cx="128015" cy="206685"/>
            </a:xfrm>
            <a:prstGeom prst="rect">
              <a:avLst/>
            </a:prstGeom>
          </p:spPr>
        </p:pic>
        <p:pic>
          <p:nvPicPr>
            <p:cNvPr id="46" name="object 46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748248" y="2481867"/>
              <a:ext cx="122586" cy="148249"/>
            </a:xfrm>
            <a:prstGeom prst="rect">
              <a:avLst/>
            </a:prstGeom>
          </p:spPr>
        </p:pic>
        <p:pic>
          <p:nvPicPr>
            <p:cNvPr id="47" name="object 47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902267" y="2481867"/>
              <a:ext cx="86296" cy="144795"/>
            </a:xfrm>
            <a:prstGeom prst="rect">
              <a:avLst/>
            </a:prstGeom>
          </p:spPr>
        </p:pic>
      </p:grpSp>
      <p:grpSp>
        <p:nvGrpSpPr>
          <p:cNvPr id="48" name="object 48" descr=""/>
          <p:cNvGrpSpPr/>
          <p:nvPr/>
        </p:nvGrpSpPr>
        <p:grpSpPr>
          <a:xfrm>
            <a:off x="3052572" y="2423430"/>
            <a:ext cx="675005" cy="207010"/>
            <a:chOff x="3052572" y="2423430"/>
            <a:chExt cx="675005" cy="207010"/>
          </a:xfrm>
        </p:grpSpPr>
        <p:sp>
          <p:nvSpPr>
            <p:cNvPr id="49" name="object 49" descr=""/>
            <p:cNvSpPr/>
            <p:nvPr/>
          </p:nvSpPr>
          <p:spPr>
            <a:xfrm>
              <a:off x="3052572" y="2438018"/>
              <a:ext cx="141605" cy="189230"/>
            </a:xfrm>
            <a:custGeom>
              <a:avLst/>
              <a:gdLst/>
              <a:ahLst/>
              <a:cxnLst/>
              <a:rect l="l" t="t" r="r" b="b"/>
              <a:pathLst>
                <a:path w="141605" h="189230">
                  <a:moveTo>
                    <a:pt x="141160" y="0"/>
                  </a:moveTo>
                  <a:lnTo>
                    <a:pt x="0" y="0"/>
                  </a:lnTo>
                  <a:lnTo>
                    <a:pt x="0" y="28041"/>
                  </a:lnTo>
                  <a:lnTo>
                    <a:pt x="54000" y="28041"/>
                  </a:lnTo>
                  <a:lnTo>
                    <a:pt x="54000" y="188645"/>
                  </a:lnTo>
                  <a:lnTo>
                    <a:pt x="87147" y="188645"/>
                  </a:lnTo>
                  <a:lnTo>
                    <a:pt x="87147" y="28041"/>
                  </a:lnTo>
                  <a:lnTo>
                    <a:pt x="141160" y="28041"/>
                  </a:lnTo>
                  <a:lnTo>
                    <a:pt x="141160" y="0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222021" y="2423430"/>
              <a:ext cx="119729" cy="203231"/>
            </a:xfrm>
            <a:prstGeom prst="rect">
              <a:avLst/>
            </a:prstGeom>
          </p:spPr>
        </p:pic>
        <p:pic>
          <p:nvPicPr>
            <p:cNvPr id="51" name="object 51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372326" y="2481867"/>
              <a:ext cx="122586" cy="148249"/>
            </a:xfrm>
            <a:prstGeom prst="rect">
              <a:avLst/>
            </a:prstGeom>
          </p:spPr>
        </p:pic>
        <p:pic>
          <p:nvPicPr>
            <p:cNvPr id="52" name="object 52" descr="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526345" y="2481867"/>
              <a:ext cx="200882" cy="144795"/>
            </a:xfrm>
            <a:prstGeom prst="rect">
              <a:avLst/>
            </a:prstGeom>
          </p:spPr>
        </p:pic>
      </p:grpSp>
      <p:pic>
        <p:nvPicPr>
          <p:cNvPr id="53" name="object 53" descr="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1210055" y="2422855"/>
            <a:ext cx="1304153" cy="508481"/>
          </a:xfrm>
          <a:prstGeom prst="rect">
            <a:avLst/>
          </a:prstGeom>
        </p:spPr>
      </p:pic>
      <p:grpSp>
        <p:nvGrpSpPr>
          <p:cNvPr id="54" name="object 54" descr=""/>
          <p:cNvGrpSpPr/>
          <p:nvPr/>
        </p:nvGrpSpPr>
        <p:grpSpPr>
          <a:xfrm>
            <a:off x="3758088" y="2481867"/>
            <a:ext cx="274320" cy="148590"/>
            <a:chOff x="3758088" y="2481867"/>
            <a:chExt cx="274320" cy="148590"/>
          </a:xfrm>
        </p:grpSpPr>
        <p:pic>
          <p:nvPicPr>
            <p:cNvPr id="55" name="object 55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758088" y="2481867"/>
              <a:ext cx="122586" cy="148249"/>
            </a:xfrm>
            <a:prstGeom prst="rect">
              <a:avLst/>
            </a:prstGeom>
          </p:spPr>
        </p:pic>
        <p:pic>
          <p:nvPicPr>
            <p:cNvPr id="56" name="object 56" descr="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912108" y="2481867"/>
              <a:ext cx="119729" cy="144795"/>
            </a:xfrm>
            <a:prstGeom prst="rect">
              <a:avLst/>
            </a:prstGeom>
          </p:spPr>
        </p:pic>
      </p:grpSp>
      <p:grpSp>
        <p:nvGrpSpPr>
          <p:cNvPr id="57" name="object 57" descr=""/>
          <p:cNvGrpSpPr/>
          <p:nvPr/>
        </p:nvGrpSpPr>
        <p:grpSpPr>
          <a:xfrm>
            <a:off x="4121848" y="2419976"/>
            <a:ext cx="391795" cy="210185"/>
            <a:chOff x="4121848" y="2419976"/>
            <a:chExt cx="391795" cy="210185"/>
          </a:xfrm>
        </p:grpSpPr>
        <p:pic>
          <p:nvPicPr>
            <p:cNvPr id="58" name="object 58" descr="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121848" y="2481867"/>
              <a:ext cx="115442" cy="148249"/>
            </a:xfrm>
            <a:prstGeom prst="rect">
              <a:avLst/>
            </a:prstGeom>
          </p:spPr>
        </p:pic>
        <p:pic>
          <p:nvPicPr>
            <p:cNvPr id="59" name="object 59" descr="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275296" y="2485321"/>
              <a:ext cx="118586" cy="144795"/>
            </a:xfrm>
            <a:prstGeom prst="rect">
              <a:avLst/>
            </a:prstGeom>
          </p:spPr>
        </p:pic>
        <p:pic>
          <p:nvPicPr>
            <p:cNvPr id="60" name="object 60" descr="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422457" y="2419976"/>
              <a:ext cx="91154" cy="206685"/>
            </a:xfrm>
            <a:prstGeom prst="rect">
              <a:avLst/>
            </a:prstGeom>
          </p:spPr>
        </p:pic>
      </p:grpSp>
      <p:sp>
        <p:nvSpPr>
          <p:cNvPr id="61" name="object 61" descr=""/>
          <p:cNvSpPr/>
          <p:nvPr/>
        </p:nvSpPr>
        <p:spPr>
          <a:xfrm>
            <a:off x="674560" y="2739619"/>
            <a:ext cx="33655" cy="188595"/>
          </a:xfrm>
          <a:custGeom>
            <a:avLst/>
            <a:gdLst/>
            <a:ahLst/>
            <a:cxnLst/>
            <a:rect l="l" t="t" r="r" b="b"/>
            <a:pathLst>
              <a:path w="33654" h="188594">
                <a:moveTo>
                  <a:pt x="33146" y="188262"/>
                </a:moveTo>
                <a:lnTo>
                  <a:pt x="0" y="188262"/>
                </a:lnTo>
                <a:lnTo>
                  <a:pt x="0" y="0"/>
                </a:lnTo>
                <a:lnTo>
                  <a:pt x="33146" y="0"/>
                </a:lnTo>
                <a:lnTo>
                  <a:pt x="33146" y="188262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62" name="object 62" descr=""/>
          <p:cNvGrpSpPr/>
          <p:nvPr/>
        </p:nvGrpSpPr>
        <p:grpSpPr>
          <a:xfrm>
            <a:off x="752284" y="2724651"/>
            <a:ext cx="612140" cy="207010"/>
            <a:chOff x="752284" y="2724651"/>
            <a:chExt cx="612140" cy="207010"/>
          </a:xfrm>
        </p:grpSpPr>
        <p:pic>
          <p:nvPicPr>
            <p:cNvPr id="63" name="object 63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52284" y="2724651"/>
              <a:ext cx="119729" cy="203231"/>
            </a:xfrm>
            <a:prstGeom prst="rect">
              <a:avLst/>
            </a:prstGeom>
          </p:spPr>
        </p:pic>
        <p:pic>
          <p:nvPicPr>
            <p:cNvPr id="64" name="object 64" descr="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911732" y="2783087"/>
              <a:ext cx="220027" cy="148249"/>
            </a:xfrm>
            <a:prstGeom prst="rect">
              <a:avLst/>
            </a:prstGeom>
          </p:spPr>
        </p:pic>
        <p:pic>
          <p:nvPicPr>
            <p:cNvPr id="65" name="object 65" descr="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163192" y="2783087"/>
              <a:ext cx="200882" cy="144795"/>
            </a:xfrm>
            <a:prstGeom prst="rect">
              <a:avLst/>
            </a:prstGeom>
          </p:spPr>
        </p:pic>
      </p:grpSp>
      <p:grpSp>
        <p:nvGrpSpPr>
          <p:cNvPr id="66" name="object 66" descr=""/>
          <p:cNvGrpSpPr/>
          <p:nvPr/>
        </p:nvGrpSpPr>
        <p:grpSpPr>
          <a:xfrm>
            <a:off x="2589657" y="2724651"/>
            <a:ext cx="672465" cy="207010"/>
            <a:chOff x="2589657" y="2724651"/>
            <a:chExt cx="672465" cy="207010"/>
          </a:xfrm>
        </p:grpSpPr>
        <p:pic>
          <p:nvPicPr>
            <p:cNvPr id="67" name="object 67" descr="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589657" y="2739620"/>
              <a:ext cx="275748" cy="191717"/>
            </a:xfrm>
            <a:prstGeom prst="rect">
              <a:avLst/>
            </a:prstGeom>
          </p:spPr>
        </p:pic>
        <p:pic>
          <p:nvPicPr>
            <p:cNvPr id="68" name="object 68" descr="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904839" y="2783087"/>
              <a:ext cx="119729" cy="144795"/>
            </a:xfrm>
            <a:prstGeom prst="rect">
              <a:avLst/>
            </a:prstGeom>
          </p:spPr>
        </p:pic>
        <p:pic>
          <p:nvPicPr>
            <p:cNvPr id="69" name="object 69" descr="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057429" y="2783087"/>
              <a:ext cx="115442" cy="148249"/>
            </a:xfrm>
            <a:prstGeom prst="rect">
              <a:avLst/>
            </a:prstGeom>
          </p:spPr>
        </p:pic>
        <p:sp>
          <p:nvSpPr>
            <p:cNvPr id="70" name="object 70" descr=""/>
            <p:cNvSpPr/>
            <p:nvPr/>
          </p:nvSpPr>
          <p:spPr>
            <a:xfrm>
              <a:off x="3212306" y="2724651"/>
              <a:ext cx="49530" cy="207010"/>
            </a:xfrm>
            <a:custGeom>
              <a:avLst/>
              <a:gdLst/>
              <a:ahLst/>
              <a:cxnLst/>
              <a:rect l="l" t="t" r="r" b="b"/>
              <a:pathLst>
                <a:path w="49529" h="207010">
                  <a:moveTo>
                    <a:pt x="39243" y="206685"/>
                  </a:moveTo>
                  <a:lnTo>
                    <a:pt x="32004" y="206685"/>
                  </a:lnTo>
                  <a:lnTo>
                    <a:pt x="23806" y="206020"/>
                  </a:lnTo>
                  <a:lnTo>
                    <a:pt x="446" y="175686"/>
                  </a:lnTo>
                  <a:lnTo>
                    <a:pt x="0" y="166960"/>
                  </a:lnTo>
                  <a:lnTo>
                    <a:pt x="0" y="0"/>
                  </a:lnTo>
                  <a:lnTo>
                    <a:pt x="32861" y="0"/>
                  </a:lnTo>
                  <a:lnTo>
                    <a:pt x="32861" y="172718"/>
                  </a:lnTo>
                  <a:lnTo>
                    <a:pt x="33623" y="175548"/>
                  </a:lnTo>
                  <a:lnTo>
                    <a:pt x="36671" y="178811"/>
                  </a:lnTo>
                  <a:lnTo>
                    <a:pt x="38290" y="179626"/>
                  </a:lnTo>
                  <a:lnTo>
                    <a:pt x="42814" y="179626"/>
                  </a:lnTo>
                  <a:lnTo>
                    <a:pt x="43815" y="179434"/>
                  </a:lnTo>
                  <a:lnTo>
                    <a:pt x="45148" y="179051"/>
                  </a:lnTo>
                  <a:lnTo>
                    <a:pt x="49434" y="203807"/>
                  </a:lnTo>
                  <a:lnTo>
                    <a:pt x="45053" y="205726"/>
                  </a:lnTo>
                  <a:lnTo>
                    <a:pt x="39243" y="206685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1" name="object 71" descr=""/>
          <p:cNvGrpSpPr/>
          <p:nvPr/>
        </p:nvGrpSpPr>
        <p:grpSpPr>
          <a:xfrm>
            <a:off x="3346894" y="2724075"/>
            <a:ext cx="394335" cy="207645"/>
            <a:chOff x="3346894" y="2724075"/>
            <a:chExt cx="394335" cy="207645"/>
          </a:xfrm>
        </p:grpSpPr>
        <p:pic>
          <p:nvPicPr>
            <p:cNvPr id="72" name="object 72" descr="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3346894" y="2783087"/>
              <a:ext cx="200882" cy="144795"/>
            </a:xfrm>
            <a:prstGeom prst="rect">
              <a:avLst/>
            </a:prstGeom>
          </p:spPr>
        </p:pic>
        <p:sp>
          <p:nvSpPr>
            <p:cNvPr id="73" name="object 73" descr=""/>
            <p:cNvSpPr/>
            <p:nvPr/>
          </p:nvSpPr>
          <p:spPr>
            <a:xfrm>
              <a:off x="3584067" y="2724075"/>
              <a:ext cx="40640" cy="203835"/>
            </a:xfrm>
            <a:custGeom>
              <a:avLst/>
              <a:gdLst/>
              <a:ahLst/>
              <a:cxnLst/>
              <a:rect l="l" t="t" r="r" b="b"/>
              <a:pathLst>
                <a:path w="40639" h="203835">
                  <a:moveTo>
                    <a:pt x="36575" y="203807"/>
                  </a:moveTo>
                  <a:lnTo>
                    <a:pt x="3714" y="203807"/>
                  </a:lnTo>
                  <a:lnTo>
                    <a:pt x="3714" y="62466"/>
                  </a:lnTo>
                  <a:lnTo>
                    <a:pt x="36575" y="62466"/>
                  </a:lnTo>
                  <a:lnTo>
                    <a:pt x="36575" y="203807"/>
                  </a:lnTo>
                  <a:close/>
                </a:path>
                <a:path w="40639" h="203835">
                  <a:moveTo>
                    <a:pt x="26193" y="37710"/>
                  </a:moveTo>
                  <a:lnTo>
                    <a:pt x="14382" y="37710"/>
                  </a:lnTo>
                  <a:lnTo>
                    <a:pt x="9524" y="35982"/>
                  </a:lnTo>
                  <a:lnTo>
                    <a:pt x="1904" y="29074"/>
                  </a:lnTo>
                  <a:lnTo>
                    <a:pt x="0" y="24564"/>
                  </a:lnTo>
                  <a:lnTo>
                    <a:pt x="0" y="13433"/>
                  </a:lnTo>
                  <a:lnTo>
                    <a:pt x="1904" y="8875"/>
                  </a:lnTo>
                  <a:lnTo>
                    <a:pt x="9524" y="1775"/>
                  </a:lnTo>
                  <a:lnTo>
                    <a:pt x="14382" y="0"/>
                  </a:lnTo>
                  <a:lnTo>
                    <a:pt x="26193" y="0"/>
                  </a:lnTo>
                  <a:lnTo>
                    <a:pt x="31051" y="1775"/>
                  </a:lnTo>
                  <a:lnTo>
                    <a:pt x="38671" y="8875"/>
                  </a:lnTo>
                  <a:lnTo>
                    <a:pt x="40576" y="13433"/>
                  </a:lnTo>
                  <a:lnTo>
                    <a:pt x="40576" y="24564"/>
                  </a:lnTo>
                  <a:lnTo>
                    <a:pt x="38671" y="29074"/>
                  </a:lnTo>
                  <a:lnTo>
                    <a:pt x="31051" y="35982"/>
                  </a:lnTo>
                  <a:lnTo>
                    <a:pt x="26193" y="37710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4" name="object 74" descr="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3647503" y="2747968"/>
              <a:ext cx="93154" cy="183369"/>
            </a:xfrm>
            <a:prstGeom prst="rect">
              <a:avLst/>
            </a:prstGeom>
          </p:spPr>
        </p:pic>
      </p:grpSp>
      <p:pic>
        <p:nvPicPr>
          <p:cNvPr id="75" name="object 75" descr="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3811809" y="2770421"/>
            <a:ext cx="127158" cy="123781"/>
          </a:xfrm>
          <a:prstGeom prst="rect">
            <a:avLst/>
          </a:prstGeom>
        </p:spPr>
      </p:pic>
      <p:grpSp>
        <p:nvGrpSpPr>
          <p:cNvPr id="76" name="object 76" descr=""/>
          <p:cNvGrpSpPr/>
          <p:nvPr/>
        </p:nvGrpSpPr>
        <p:grpSpPr>
          <a:xfrm>
            <a:off x="4015263" y="2741347"/>
            <a:ext cx="272415" cy="190500"/>
            <a:chOff x="4015263" y="2741347"/>
            <a:chExt cx="272415" cy="190500"/>
          </a:xfrm>
        </p:grpSpPr>
        <p:pic>
          <p:nvPicPr>
            <p:cNvPr id="77" name="object 77" descr="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4015263" y="2741347"/>
              <a:ext cx="124301" cy="186535"/>
            </a:xfrm>
            <a:prstGeom prst="rect">
              <a:avLst/>
            </a:prstGeom>
          </p:spPr>
        </p:pic>
        <p:pic>
          <p:nvPicPr>
            <p:cNvPr id="78" name="object 78" descr="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4163853" y="2741347"/>
              <a:ext cx="123444" cy="189989"/>
            </a:xfrm>
            <a:prstGeom prst="rect">
              <a:avLst/>
            </a:prstGeom>
          </p:spPr>
        </p:pic>
      </p:grpSp>
      <p:pic>
        <p:nvPicPr>
          <p:cNvPr id="79" name="object 79" descr="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4377023" y="2724651"/>
            <a:ext cx="126015" cy="203231"/>
          </a:xfrm>
          <a:prstGeom prst="rect">
            <a:avLst/>
          </a:prstGeom>
        </p:spPr>
      </p:pic>
      <p:grpSp>
        <p:nvGrpSpPr>
          <p:cNvPr id="80" name="object 80" descr=""/>
          <p:cNvGrpSpPr/>
          <p:nvPr/>
        </p:nvGrpSpPr>
        <p:grpSpPr>
          <a:xfrm>
            <a:off x="3232308" y="3025871"/>
            <a:ext cx="939165" cy="207010"/>
            <a:chOff x="3232308" y="3025871"/>
            <a:chExt cx="939165" cy="207010"/>
          </a:xfrm>
        </p:grpSpPr>
        <p:sp>
          <p:nvSpPr>
            <p:cNvPr id="81" name="object 81" descr=""/>
            <p:cNvSpPr/>
            <p:nvPr/>
          </p:nvSpPr>
          <p:spPr>
            <a:xfrm>
              <a:off x="3232302" y="3040456"/>
              <a:ext cx="113030" cy="189230"/>
            </a:xfrm>
            <a:custGeom>
              <a:avLst/>
              <a:gdLst/>
              <a:ahLst/>
              <a:cxnLst/>
              <a:rect l="l" t="t" r="r" b="b"/>
              <a:pathLst>
                <a:path w="113029" h="189230">
                  <a:moveTo>
                    <a:pt x="112864" y="0"/>
                  </a:moveTo>
                  <a:lnTo>
                    <a:pt x="0" y="0"/>
                  </a:lnTo>
                  <a:lnTo>
                    <a:pt x="0" y="28041"/>
                  </a:lnTo>
                  <a:lnTo>
                    <a:pt x="0" y="81584"/>
                  </a:lnTo>
                  <a:lnTo>
                    <a:pt x="0" y="109626"/>
                  </a:lnTo>
                  <a:lnTo>
                    <a:pt x="0" y="188658"/>
                  </a:lnTo>
                  <a:lnTo>
                    <a:pt x="33147" y="188658"/>
                  </a:lnTo>
                  <a:lnTo>
                    <a:pt x="33147" y="109626"/>
                  </a:lnTo>
                  <a:lnTo>
                    <a:pt x="101155" y="109626"/>
                  </a:lnTo>
                  <a:lnTo>
                    <a:pt x="101155" y="81584"/>
                  </a:lnTo>
                  <a:lnTo>
                    <a:pt x="33147" y="81584"/>
                  </a:lnTo>
                  <a:lnTo>
                    <a:pt x="33147" y="28041"/>
                  </a:lnTo>
                  <a:lnTo>
                    <a:pt x="112864" y="28041"/>
                  </a:lnTo>
                  <a:lnTo>
                    <a:pt x="112864" y="0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2" name="object 82" descr="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3366039" y="3084307"/>
              <a:ext cx="133445" cy="148249"/>
            </a:xfrm>
            <a:prstGeom prst="rect">
              <a:avLst/>
            </a:prstGeom>
          </p:spPr>
        </p:pic>
        <p:sp>
          <p:nvSpPr>
            <p:cNvPr id="83" name="object 83" descr=""/>
            <p:cNvSpPr/>
            <p:nvPr/>
          </p:nvSpPr>
          <p:spPr>
            <a:xfrm>
              <a:off x="3532048" y="3025876"/>
              <a:ext cx="639445" cy="207010"/>
            </a:xfrm>
            <a:custGeom>
              <a:avLst/>
              <a:gdLst/>
              <a:ahLst/>
              <a:cxnLst/>
              <a:rect l="l" t="t" r="r" b="b"/>
              <a:pathLst>
                <a:path w="639445" h="207010">
                  <a:moveTo>
                    <a:pt x="49441" y="203809"/>
                  </a:moveTo>
                  <a:lnTo>
                    <a:pt x="45148" y="179057"/>
                  </a:lnTo>
                  <a:lnTo>
                    <a:pt x="43815" y="179438"/>
                  </a:lnTo>
                  <a:lnTo>
                    <a:pt x="42824" y="179628"/>
                  </a:lnTo>
                  <a:lnTo>
                    <a:pt x="38290" y="179628"/>
                  </a:lnTo>
                  <a:lnTo>
                    <a:pt x="36677" y="178816"/>
                  </a:lnTo>
                  <a:lnTo>
                    <a:pt x="33629" y="175552"/>
                  </a:lnTo>
                  <a:lnTo>
                    <a:pt x="32867" y="172720"/>
                  </a:lnTo>
                  <a:lnTo>
                    <a:pt x="32867" y="0"/>
                  </a:lnTo>
                  <a:lnTo>
                    <a:pt x="0" y="0"/>
                  </a:lnTo>
                  <a:lnTo>
                    <a:pt x="0" y="166966"/>
                  </a:lnTo>
                  <a:lnTo>
                    <a:pt x="457" y="175691"/>
                  </a:lnTo>
                  <a:lnTo>
                    <a:pt x="23812" y="206019"/>
                  </a:lnTo>
                  <a:lnTo>
                    <a:pt x="32004" y="206692"/>
                  </a:lnTo>
                  <a:lnTo>
                    <a:pt x="39243" y="206692"/>
                  </a:lnTo>
                  <a:lnTo>
                    <a:pt x="45059" y="205727"/>
                  </a:lnTo>
                  <a:lnTo>
                    <a:pt x="49441" y="203809"/>
                  </a:lnTo>
                  <a:close/>
                </a:path>
                <a:path w="639445" h="207010">
                  <a:moveTo>
                    <a:pt x="126873" y="203809"/>
                  </a:moveTo>
                  <a:lnTo>
                    <a:pt x="122593" y="179057"/>
                  </a:lnTo>
                  <a:lnTo>
                    <a:pt x="121259" y="179438"/>
                  </a:lnTo>
                  <a:lnTo>
                    <a:pt x="120256" y="179628"/>
                  </a:lnTo>
                  <a:lnTo>
                    <a:pt x="115735" y="179628"/>
                  </a:lnTo>
                  <a:lnTo>
                    <a:pt x="114109" y="178816"/>
                  </a:lnTo>
                  <a:lnTo>
                    <a:pt x="111061" y="175552"/>
                  </a:lnTo>
                  <a:lnTo>
                    <a:pt x="110299" y="172720"/>
                  </a:lnTo>
                  <a:lnTo>
                    <a:pt x="110299" y="0"/>
                  </a:lnTo>
                  <a:lnTo>
                    <a:pt x="77444" y="0"/>
                  </a:lnTo>
                  <a:lnTo>
                    <a:pt x="77444" y="166966"/>
                  </a:lnTo>
                  <a:lnTo>
                    <a:pt x="77889" y="175691"/>
                  </a:lnTo>
                  <a:lnTo>
                    <a:pt x="101244" y="206019"/>
                  </a:lnTo>
                  <a:lnTo>
                    <a:pt x="109448" y="206692"/>
                  </a:lnTo>
                  <a:lnTo>
                    <a:pt x="116687" y="206692"/>
                  </a:lnTo>
                  <a:lnTo>
                    <a:pt x="122491" y="205727"/>
                  </a:lnTo>
                  <a:lnTo>
                    <a:pt x="126873" y="203809"/>
                  </a:lnTo>
                  <a:close/>
                </a:path>
                <a:path w="639445" h="207010">
                  <a:moveTo>
                    <a:pt x="279184" y="132702"/>
                  </a:moveTo>
                  <a:lnTo>
                    <a:pt x="270598" y="94691"/>
                  </a:lnTo>
                  <a:lnTo>
                    <a:pt x="245465" y="67475"/>
                  </a:lnTo>
                  <a:lnTo>
                    <a:pt x="245465" y="132702"/>
                  </a:lnTo>
                  <a:lnTo>
                    <a:pt x="244906" y="142824"/>
                  </a:lnTo>
                  <a:lnTo>
                    <a:pt x="226110" y="176428"/>
                  </a:lnTo>
                  <a:lnTo>
                    <a:pt x="212318" y="179628"/>
                  </a:lnTo>
                  <a:lnTo>
                    <a:pt x="205028" y="178828"/>
                  </a:lnTo>
                  <a:lnTo>
                    <a:pt x="179997" y="142824"/>
                  </a:lnTo>
                  <a:lnTo>
                    <a:pt x="179451" y="132702"/>
                  </a:lnTo>
                  <a:lnTo>
                    <a:pt x="179997" y="122466"/>
                  </a:lnTo>
                  <a:lnTo>
                    <a:pt x="198564" y="88696"/>
                  </a:lnTo>
                  <a:lnTo>
                    <a:pt x="212318" y="85496"/>
                  </a:lnTo>
                  <a:lnTo>
                    <a:pt x="219621" y="86296"/>
                  </a:lnTo>
                  <a:lnTo>
                    <a:pt x="244906" y="122466"/>
                  </a:lnTo>
                  <a:lnTo>
                    <a:pt x="245465" y="132702"/>
                  </a:lnTo>
                  <a:lnTo>
                    <a:pt x="245465" y="67475"/>
                  </a:lnTo>
                  <a:lnTo>
                    <a:pt x="212318" y="58432"/>
                  </a:lnTo>
                  <a:lnTo>
                    <a:pt x="205816" y="58750"/>
                  </a:lnTo>
                  <a:lnTo>
                    <a:pt x="170700" y="73545"/>
                  </a:lnTo>
                  <a:lnTo>
                    <a:pt x="148793" y="108470"/>
                  </a:lnTo>
                  <a:lnTo>
                    <a:pt x="145732" y="132702"/>
                  </a:lnTo>
                  <a:lnTo>
                    <a:pt x="146075" y="141249"/>
                  </a:lnTo>
                  <a:lnTo>
                    <a:pt x="161480" y="182384"/>
                  </a:lnTo>
                  <a:lnTo>
                    <a:pt x="193243" y="203936"/>
                  </a:lnTo>
                  <a:lnTo>
                    <a:pt x="212318" y="206692"/>
                  </a:lnTo>
                  <a:lnTo>
                    <a:pt x="218833" y="206387"/>
                  </a:lnTo>
                  <a:lnTo>
                    <a:pt x="254139" y="191858"/>
                  </a:lnTo>
                  <a:lnTo>
                    <a:pt x="265176" y="179628"/>
                  </a:lnTo>
                  <a:lnTo>
                    <a:pt x="267144" y="176822"/>
                  </a:lnTo>
                  <a:lnTo>
                    <a:pt x="278841" y="141249"/>
                  </a:lnTo>
                  <a:lnTo>
                    <a:pt x="279184" y="132702"/>
                  </a:lnTo>
                  <a:close/>
                </a:path>
                <a:path w="639445" h="207010">
                  <a:moveTo>
                    <a:pt x="497776" y="61887"/>
                  </a:moveTo>
                  <a:lnTo>
                    <a:pt x="466915" y="61887"/>
                  </a:lnTo>
                  <a:lnTo>
                    <a:pt x="450062" y="135293"/>
                  </a:lnTo>
                  <a:lnTo>
                    <a:pt x="448729" y="142011"/>
                  </a:lnTo>
                  <a:lnTo>
                    <a:pt x="447484" y="148729"/>
                  </a:lnTo>
                  <a:lnTo>
                    <a:pt x="445198" y="162166"/>
                  </a:lnTo>
                  <a:lnTo>
                    <a:pt x="443966" y="168973"/>
                  </a:lnTo>
                  <a:lnTo>
                    <a:pt x="442633" y="175882"/>
                  </a:lnTo>
                  <a:lnTo>
                    <a:pt x="441490" y="175882"/>
                  </a:lnTo>
                  <a:lnTo>
                    <a:pt x="435394" y="148729"/>
                  </a:lnTo>
                  <a:lnTo>
                    <a:pt x="433768" y="142011"/>
                  </a:lnTo>
                  <a:lnTo>
                    <a:pt x="413486" y="61887"/>
                  </a:lnTo>
                  <a:lnTo>
                    <a:pt x="383476" y="61887"/>
                  </a:lnTo>
                  <a:lnTo>
                    <a:pt x="365188" y="135293"/>
                  </a:lnTo>
                  <a:lnTo>
                    <a:pt x="363474" y="142011"/>
                  </a:lnTo>
                  <a:lnTo>
                    <a:pt x="361911" y="148729"/>
                  </a:lnTo>
                  <a:lnTo>
                    <a:pt x="359054" y="162166"/>
                  </a:lnTo>
                  <a:lnTo>
                    <a:pt x="357670" y="168973"/>
                  </a:lnTo>
                  <a:lnTo>
                    <a:pt x="356336" y="175882"/>
                  </a:lnTo>
                  <a:lnTo>
                    <a:pt x="355193" y="175882"/>
                  </a:lnTo>
                  <a:lnTo>
                    <a:pt x="353860" y="168973"/>
                  </a:lnTo>
                  <a:lnTo>
                    <a:pt x="352666" y="162166"/>
                  </a:lnTo>
                  <a:lnTo>
                    <a:pt x="350570" y="148729"/>
                  </a:lnTo>
                  <a:lnTo>
                    <a:pt x="349288" y="142011"/>
                  </a:lnTo>
                  <a:lnTo>
                    <a:pt x="330898" y="61887"/>
                  </a:lnTo>
                  <a:lnTo>
                    <a:pt x="297751" y="61887"/>
                  </a:lnTo>
                  <a:lnTo>
                    <a:pt x="334899" y="203238"/>
                  </a:lnTo>
                  <a:lnTo>
                    <a:pt x="372618" y="203238"/>
                  </a:lnTo>
                  <a:lnTo>
                    <a:pt x="388620" y="137604"/>
                  </a:lnTo>
                  <a:lnTo>
                    <a:pt x="396913" y="96151"/>
                  </a:lnTo>
                  <a:lnTo>
                    <a:pt x="398056" y="96151"/>
                  </a:lnTo>
                  <a:lnTo>
                    <a:pt x="403669" y="123926"/>
                  </a:lnTo>
                  <a:lnTo>
                    <a:pt x="405104" y="130594"/>
                  </a:lnTo>
                  <a:lnTo>
                    <a:pt x="406628" y="137312"/>
                  </a:lnTo>
                  <a:lnTo>
                    <a:pt x="422910" y="203238"/>
                  </a:lnTo>
                  <a:lnTo>
                    <a:pt x="462064" y="203238"/>
                  </a:lnTo>
                  <a:lnTo>
                    <a:pt x="497776" y="61887"/>
                  </a:lnTo>
                  <a:close/>
                </a:path>
                <a:path w="639445" h="207010">
                  <a:moveTo>
                    <a:pt x="638937" y="128778"/>
                  </a:moveTo>
                  <a:lnTo>
                    <a:pt x="638898" y="124282"/>
                  </a:lnTo>
                  <a:lnTo>
                    <a:pt x="638733" y="119176"/>
                  </a:lnTo>
                  <a:lnTo>
                    <a:pt x="638708" y="118313"/>
                  </a:lnTo>
                  <a:lnTo>
                    <a:pt x="629577" y="84061"/>
                  </a:lnTo>
                  <a:lnTo>
                    <a:pt x="629081" y="83096"/>
                  </a:lnTo>
                  <a:lnTo>
                    <a:pt x="619366" y="71196"/>
                  </a:lnTo>
                  <a:lnTo>
                    <a:pt x="613321" y="66598"/>
                  </a:lnTo>
                  <a:lnTo>
                    <a:pt x="610362" y="65265"/>
                  </a:lnTo>
                  <a:lnTo>
                    <a:pt x="610362" y="119176"/>
                  </a:lnTo>
                  <a:lnTo>
                    <a:pt x="548068" y="119176"/>
                  </a:lnTo>
                  <a:lnTo>
                    <a:pt x="573405" y="84061"/>
                  </a:lnTo>
                  <a:lnTo>
                    <a:pt x="591502" y="84061"/>
                  </a:lnTo>
                  <a:lnTo>
                    <a:pt x="610362" y="119176"/>
                  </a:lnTo>
                  <a:lnTo>
                    <a:pt x="610362" y="65265"/>
                  </a:lnTo>
                  <a:lnTo>
                    <a:pt x="580936" y="58432"/>
                  </a:lnTo>
                  <a:lnTo>
                    <a:pt x="572744" y="58432"/>
                  </a:lnTo>
                  <a:lnTo>
                    <a:pt x="536219" y="78295"/>
                  </a:lnTo>
                  <a:lnTo>
                    <a:pt x="517715" y="116293"/>
                  </a:lnTo>
                  <a:lnTo>
                    <a:pt x="516356" y="132702"/>
                  </a:lnTo>
                  <a:lnTo>
                    <a:pt x="516636" y="139903"/>
                  </a:lnTo>
                  <a:lnTo>
                    <a:pt x="527926" y="176504"/>
                  </a:lnTo>
                  <a:lnTo>
                    <a:pt x="558355" y="201650"/>
                  </a:lnTo>
                  <a:lnTo>
                    <a:pt x="585508" y="206692"/>
                  </a:lnTo>
                  <a:lnTo>
                    <a:pt x="592150" y="206413"/>
                  </a:lnTo>
                  <a:lnTo>
                    <a:pt x="633514" y="191427"/>
                  </a:lnTo>
                  <a:lnTo>
                    <a:pt x="627938" y="181063"/>
                  </a:lnTo>
                  <a:lnTo>
                    <a:pt x="622363" y="170700"/>
                  </a:lnTo>
                  <a:lnTo>
                    <a:pt x="617220" y="173964"/>
                  </a:lnTo>
                  <a:lnTo>
                    <a:pt x="612038" y="176504"/>
                  </a:lnTo>
                  <a:lnTo>
                    <a:pt x="601560" y="180162"/>
                  </a:lnTo>
                  <a:lnTo>
                    <a:pt x="595884" y="181063"/>
                  </a:lnTo>
                  <a:lnTo>
                    <a:pt x="589788" y="181063"/>
                  </a:lnTo>
                  <a:lnTo>
                    <a:pt x="552831" y="158432"/>
                  </a:lnTo>
                  <a:lnTo>
                    <a:pt x="548360" y="141630"/>
                  </a:lnTo>
                  <a:lnTo>
                    <a:pt x="637514" y="141630"/>
                  </a:lnTo>
                  <a:lnTo>
                    <a:pt x="637895" y="139903"/>
                  </a:lnTo>
                  <a:lnTo>
                    <a:pt x="638225" y="137604"/>
                  </a:lnTo>
                  <a:lnTo>
                    <a:pt x="638797" y="131838"/>
                  </a:lnTo>
                  <a:lnTo>
                    <a:pt x="638937" y="128778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4" name="object 84" descr=""/>
          <p:cNvGrpSpPr/>
          <p:nvPr/>
        </p:nvGrpSpPr>
        <p:grpSpPr>
          <a:xfrm>
            <a:off x="4202429" y="3084307"/>
            <a:ext cx="226695" cy="145415"/>
            <a:chOff x="4202429" y="3084307"/>
            <a:chExt cx="226695" cy="145415"/>
          </a:xfrm>
        </p:grpSpPr>
        <p:pic>
          <p:nvPicPr>
            <p:cNvPr id="85" name="object 85" descr="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309014" y="3084307"/>
              <a:ext cx="119729" cy="144795"/>
            </a:xfrm>
            <a:prstGeom prst="rect">
              <a:avLst/>
            </a:prstGeom>
          </p:spPr>
        </p:pic>
        <p:pic>
          <p:nvPicPr>
            <p:cNvPr id="86" name="object 86" descr="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4202429" y="3084307"/>
              <a:ext cx="86296" cy="144795"/>
            </a:xfrm>
            <a:prstGeom prst="rect">
              <a:avLst/>
            </a:prstGeom>
          </p:spPr>
        </p:pic>
      </p:grpSp>
      <p:pic>
        <p:nvPicPr>
          <p:cNvPr id="87" name="object 87" descr="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4648199" y="3636791"/>
            <a:ext cx="133350" cy="133606"/>
          </a:xfrm>
          <a:prstGeom prst="rect">
            <a:avLst/>
          </a:prstGeom>
        </p:spPr>
      </p:pic>
      <p:grpSp>
        <p:nvGrpSpPr>
          <p:cNvPr id="88" name="object 88" descr=""/>
          <p:cNvGrpSpPr/>
          <p:nvPr/>
        </p:nvGrpSpPr>
        <p:grpSpPr>
          <a:xfrm>
            <a:off x="856297" y="3594514"/>
            <a:ext cx="354330" cy="206375"/>
            <a:chOff x="856297" y="3594514"/>
            <a:chExt cx="354330" cy="206375"/>
          </a:xfrm>
        </p:grpSpPr>
        <p:pic>
          <p:nvPicPr>
            <p:cNvPr id="89" name="object 89" descr="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856297" y="3606539"/>
              <a:ext cx="134588" cy="194110"/>
            </a:xfrm>
            <a:prstGeom prst="rect">
              <a:avLst/>
            </a:prstGeom>
          </p:spPr>
        </p:pic>
        <p:sp>
          <p:nvSpPr>
            <p:cNvPr id="90" name="object 90" descr=""/>
            <p:cNvSpPr/>
            <p:nvPr/>
          </p:nvSpPr>
          <p:spPr>
            <a:xfrm>
              <a:off x="1018317" y="3594514"/>
              <a:ext cx="40640" cy="203200"/>
            </a:xfrm>
            <a:custGeom>
              <a:avLst/>
              <a:gdLst/>
              <a:ahLst/>
              <a:cxnLst/>
              <a:rect l="l" t="t" r="r" b="b"/>
              <a:pathLst>
                <a:path w="40640" h="203200">
                  <a:moveTo>
                    <a:pt x="36575" y="202699"/>
                  </a:moveTo>
                  <a:lnTo>
                    <a:pt x="3714" y="202699"/>
                  </a:lnTo>
                  <a:lnTo>
                    <a:pt x="3714" y="62126"/>
                  </a:lnTo>
                  <a:lnTo>
                    <a:pt x="36575" y="62126"/>
                  </a:lnTo>
                  <a:lnTo>
                    <a:pt x="36575" y="202699"/>
                  </a:lnTo>
                  <a:close/>
                </a:path>
                <a:path w="40640" h="203200">
                  <a:moveTo>
                    <a:pt x="26193" y="37505"/>
                  </a:moveTo>
                  <a:lnTo>
                    <a:pt x="14382" y="37505"/>
                  </a:lnTo>
                  <a:lnTo>
                    <a:pt x="9524" y="35787"/>
                  </a:lnTo>
                  <a:lnTo>
                    <a:pt x="1904" y="28916"/>
                  </a:lnTo>
                  <a:lnTo>
                    <a:pt x="0" y="24430"/>
                  </a:lnTo>
                  <a:lnTo>
                    <a:pt x="0" y="13360"/>
                  </a:lnTo>
                  <a:lnTo>
                    <a:pt x="1904" y="8827"/>
                  </a:lnTo>
                  <a:lnTo>
                    <a:pt x="9524" y="1765"/>
                  </a:lnTo>
                  <a:lnTo>
                    <a:pt x="14382" y="0"/>
                  </a:lnTo>
                  <a:lnTo>
                    <a:pt x="26193" y="0"/>
                  </a:lnTo>
                  <a:lnTo>
                    <a:pt x="31051" y="1765"/>
                  </a:lnTo>
                  <a:lnTo>
                    <a:pt x="38671" y="8827"/>
                  </a:lnTo>
                  <a:lnTo>
                    <a:pt x="40576" y="13360"/>
                  </a:lnTo>
                  <a:lnTo>
                    <a:pt x="40576" y="24430"/>
                  </a:lnTo>
                  <a:lnTo>
                    <a:pt x="38671" y="28916"/>
                  </a:lnTo>
                  <a:lnTo>
                    <a:pt x="31051" y="35787"/>
                  </a:lnTo>
                  <a:lnTo>
                    <a:pt x="26193" y="37505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1" name="object 91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087754" y="3653206"/>
              <a:ext cx="122586" cy="147444"/>
            </a:xfrm>
            <a:prstGeom prst="rect">
              <a:avLst/>
            </a:prstGeom>
          </p:spPr>
        </p:pic>
      </p:grpSp>
      <p:grpSp>
        <p:nvGrpSpPr>
          <p:cNvPr id="92" name="object 92" descr=""/>
          <p:cNvGrpSpPr/>
          <p:nvPr/>
        </p:nvGrpSpPr>
        <p:grpSpPr>
          <a:xfrm>
            <a:off x="1298924" y="3653206"/>
            <a:ext cx="492759" cy="147955"/>
            <a:chOff x="1298924" y="3653206"/>
            <a:chExt cx="492759" cy="147955"/>
          </a:xfrm>
        </p:grpSpPr>
        <p:pic>
          <p:nvPicPr>
            <p:cNvPr id="93" name="object 93" descr="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532381" y="3653206"/>
              <a:ext cx="115442" cy="147444"/>
            </a:xfrm>
            <a:prstGeom prst="rect">
              <a:avLst/>
            </a:prstGeom>
          </p:spPr>
        </p:pic>
        <p:pic>
          <p:nvPicPr>
            <p:cNvPr id="94" name="object 94" descr="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298924" y="3653206"/>
              <a:ext cx="200882" cy="144008"/>
            </a:xfrm>
            <a:prstGeom prst="rect">
              <a:avLst/>
            </a:prstGeom>
          </p:spPr>
        </p:pic>
        <p:pic>
          <p:nvPicPr>
            <p:cNvPr id="95" name="object 95" descr="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1678114" y="3653206"/>
              <a:ext cx="113442" cy="147444"/>
            </a:xfrm>
            <a:prstGeom prst="rect">
              <a:avLst/>
            </a:prstGeom>
          </p:spPr>
        </p:pic>
      </p:grpSp>
      <p:grpSp>
        <p:nvGrpSpPr>
          <p:cNvPr id="96" name="object 96" descr=""/>
          <p:cNvGrpSpPr/>
          <p:nvPr/>
        </p:nvGrpSpPr>
        <p:grpSpPr>
          <a:xfrm>
            <a:off x="1819275" y="3595087"/>
            <a:ext cx="237490" cy="205740"/>
            <a:chOff x="1819275" y="3595087"/>
            <a:chExt cx="237490" cy="205740"/>
          </a:xfrm>
        </p:grpSpPr>
        <p:pic>
          <p:nvPicPr>
            <p:cNvPr id="97" name="object 97" descr="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963578" y="3618277"/>
              <a:ext cx="93154" cy="182372"/>
            </a:xfrm>
            <a:prstGeom prst="rect">
              <a:avLst/>
            </a:prstGeom>
          </p:spPr>
        </p:pic>
        <p:pic>
          <p:nvPicPr>
            <p:cNvPr id="98" name="object 98" descr="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819275" y="3595087"/>
              <a:ext cx="119729" cy="202127"/>
            </a:xfrm>
            <a:prstGeom prst="rect">
              <a:avLst/>
            </a:prstGeom>
          </p:spPr>
        </p:pic>
      </p:grpSp>
      <p:sp>
        <p:nvSpPr>
          <p:cNvPr id="99" name="object 99" descr=""/>
          <p:cNvSpPr/>
          <p:nvPr/>
        </p:nvSpPr>
        <p:spPr>
          <a:xfrm>
            <a:off x="2141886" y="3609975"/>
            <a:ext cx="33655" cy="187325"/>
          </a:xfrm>
          <a:custGeom>
            <a:avLst/>
            <a:gdLst/>
            <a:ahLst/>
            <a:cxnLst/>
            <a:rect l="l" t="t" r="r" b="b"/>
            <a:pathLst>
              <a:path w="33655" h="187325">
                <a:moveTo>
                  <a:pt x="33146" y="187239"/>
                </a:moveTo>
                <a:lnTo>
                  <a:pt x="0" y="187239"/>
                </a:lnTo>
                <a:lnTo>
                  <a:pt x="0" y="0"/>
                </a:lnTo>
                <a:lnTo>
                  <a:pt x="33146" y="0"/>
                </a:lnTo>
                <a:lnTo>
                  <a:pt x="33146" y="187239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00" name="object 100" descr=""/>
          <p:cNvGrpSpPr/>
          <p:nvPr/>
        </p:nvGrpSpPr>
        <p:grpSpPr>
          <a:xfrm>
            <a:off x="2219610" y="3595087"/>
            <a:ext cx="379730" cy="205740"/>
            <a:chOff x="2219610" y="3595087"/>
            <a:chExt cx="379730" cy="205740"/>
          </a:xfrm>
        </p:grpSpPr>
        <p:pic>
          <p:nvPicPr>
            <p:cNvPr id="101" name="object 101" descr="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2219610" y="3595087"/>
              <a:ext cx="119729" cy="202127"/>
            </a:xfrm>
            <a:prstGeom prst="rect">
              <a:avLst/>
            </a:prstGeom>
          </p:spPr>
        </p:pic>
        <p:pic>
          <p:nvPicPr>
            <p:cNvPr id="102" name="object 102" descr="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2379059" y="3653206"/>
              <a:ext cx="220027" cy="147444"/>
            </a:xfrm>
            <a:prstGeom prst="rect">
              <a:avLst/>
            </a:prstGeom>
          </p:spPr>
        </p:pic>
      </p:grpSp>
      <p:grpSp>
        <p:nvGrpSpPr>
          <p:cNvPr id="103" name="object 103" descr=""/>
          <p:cNvGrpSpPr/>
          <p:nvPr/>
        </p:nvGrpSpPr>
        <p:grpSpPr>
          <a:xfrm>
            <a:off x="677703" y="3952789"/>
            <a:ext cx="577215" cy="147955"/>
            <a:chOff x="677703" y="3952789"/>
            <a:chExt cx="577215" cy="147955"/>
          </a:xfrm>
        </p:grpSpPr>
        <p:pic>
          <p:nvPicPr>
            <p:cNvPr id="104" name="object 104" descr="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677703" y="3952789"/>
              <a:ext cx="119729" cy="144008"/>
            </a:xfrm>
            <a:prstGeom prst="rect">
              <a:avLst/>
            </a:prstGeom>
          </p:spPr>
        </p:pic>
        <p:pic>
          <p:nvPicPr>
            <p:cNvPr id="105" name="object 105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28579" y="3952789"/>
              <a:ext cx="122586" cy="147444"/>
            </a:xfrm>
            <a:prstGeom prst="rect">
              <a:avLst/>
            </a:prstGeom>
          </p:spPr>
        </p:pic>
        <p:pic>
          <p:nvPicPr>
            <p:cNvPr id="106" name="object 106" descr="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981170" y="3956225"/>
              <a:ext cx="118586" cy="144008"/>
            </a:xfrm>
            <a:prstGeom prst="rect">
              <a:avLst/>
            </a:prstGeom>
          </p:spPr>
        </p:pic>
        <p:pic>
          <p:nvPicPr>
            <p:cNvPr id="107" name="object 107" descr="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1132331" y="3952789"/>
              <a:ext cx="122586" cy="147444"/>
            </a:xfrm>
            <a:prstGeom prst="rect">
              <a:avLst/>
            </a:prstGeom>
          </p:spPr>
        </p:pic>
      </p:grpSp>
      <p:grpSp>
        <p:nvGrpSpPr>
          <p:cNvPr id="108" name="object 108" descr=""/>
          <p:cNvGrpSpPr/>
          <p:nvPr/>
        </p:nvGrpSpPr>
        <p:grpSpPr>
          <a:xfrm>
            <a:off x="1346358" y="3909558"/>
            <a:ext cx="394335" cy="191135"/>
            <a:chOff x="1346358" y="3909558"/>
            <a:chExt cx="394335" cy="191135"/>
          </a:xfrm>
        </p:grpSpPr>
        <p:pic>
          <p:nvPicPr>
            <p:cNvPr id="109" name="object 109" descr="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1346358" y="3909558"/>
              <a:ext cx="131159" cy="187239"/>
            </a:xfrm>
            <a:prstGeom prst="rect">
              <a:avLst/>
            </a:prstGeom>
          </p:spPr>
        </p:pic>
        <p:pic>
          <p:nvPicPr>
            <p:cNvPr id="110" name="object 110" descr="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1509807" y="3952789"/>
              <a:ext cx="230885" cy="147444"/>
            </a:xfrm>
            <a:prstGeom prst="rect">
              <a:avLst/>
            </a:prstGeom>
          </p:spPr>
        </p:pic>
      </p:grpSp>
      <p:pic>
        <p:nvPicPr>
          <p:cNvPr id="111" name="object 111" descr=""/>
          <p:cNvPicPr/>
          <p:nvPr/>
        </p:nvPicPr>
        <p:blipFill>
          <a:blip r:embed="rId58" cstate="print"/>
          <a:stretch>
            <a:fillRect/>
          </a:stretch>
        </p:blipFill>
        <p:spPr>
          <a:xfrm>
            <a:off x="2546222" y="3591651"/>
            <a:ext cx="1967388" cy="508582"/>
          </a:xfrm>
          <a:prstGeom prst="rect">
            <a:avLst/>
          </a:prstGeom>
        </p:spPr>
      </p:pic>
      <p:grpSp>
        <p:nvGrpSpPr>
          <p:cNvPr id="112" name="object 112" descr=""/>
          <p:cNvGrpSpPr/>
          <p:nvPr/>
        </p:nvGrpSpPr>
        <p:grpSpPr>
          <a:xfrm>
            <a:off x="1764696" y="3894670"/>
            <a:ext cx="694690" cy="205740"/>
            <a:chOff x="1764696" y="3894670"/>
            <a:chExt cx="694690" cy="205740"/>
          </a:xfrm>
        </p:grpSpPr>
        <p:pic>
          <p:nvPicPr>
            <p:cNvPr id="113" name="object 113" descr="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1764696" y="3894670"/>
              <a:ext cx="128015" cy="205562"/>
            </a:xfrm>
            <a:prstGeom prst="rect">
              <a:avLst/>
            </a:prstGeom>
          </p:spPr>
        </p:pic>
        <p:pic>
          <p:nvPicPr>
            <p:cNvPr id="114" name="object 114" descr="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933003" y="3956225"/>
              <a:ext cx="118586" cy="144008"/>
            </a:xfrm>
            <a:prstGeom prst="rect">
              <a:avLst/>
            </a:prstGeom>
          </p:spPr>
        </p:pic>
        <p:pic>
          <p:nvPicPr>
            <p:cNvPr id="115" name="object 115" descr="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2093309" y="3894670"/>
              <a:ext cx="365759" cy="205562"/>
            </a:xfrm>
            <a:prstGeom prst="rect">
              <a:avLst/>
            </a:prstGeom>
          </p:spPr>
        </p:pic>
      </p:grpSp>
      <p:pic>
        <p:nvPicPr>
          <p:cNvPr id="116" name="object 116" descr=""/>
          <p:cNvPicPr/>
          <p:nvPr/>
        </p:nvPicPr>
        <p:blipFill>
          <a:blip r:embed="rId61" cstate="print"/>
          <a:stretch>
            <a:fillRect/>
          </a:stretch>
        </p:blipFill>
        <p:spPr>
          <a:xfrm>
            <a:off x="1090040" y="4190819"/>
            <a:ext cx="1522761" cy="208998"/>
          </a:xfrm>
          <a:prstGeom prst="rect">
            <a:avLst/>
          </a:prstGeom>
        </p:spPr>
      </p:pic>
      <p:grpSp>
        <p:nvGrpSpPr>
          <p:cNvPr id="117" name="object 117" descr=""/>
          <p:cNvGrpSpPr/>
          <p:nvPr/>
        </p:nvGrpSpPr>
        <p:grpSpPr>
          <a:xfrm>
            <a:off x="2708814" y="4194254"/>
            <a:ext cx="1786255" cy="505459"/>
            <a:chOff x="2708814" y="4194254"/>
            <a:chExt cx="1786255" cy="505459"/>
          </a:xfrm>
        </p:grpSpPr>
        <p:pic>
          <p:nvPicPr>
            <p:cNvPr id="118" name="object 118" descr="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2708814" y="4255808"/>
              <a:ext cx="118586" cy="144008"/>
            </a:xfrm>
            <a:prstGeom prst="rect">
              <a:avLst/>
            </a:prstGeom>
          </p:spPr>
        </p:pic>
        <p:pic>
          <p:nvPicPr>
            <p:cNvPr id="119" name="object 119" descr="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2869120" y="4252373"/>
              <a:ext cx="119729" cy="144008"/>
            </a:xfrm>
            <a:prstGeom prst="rect">
              <a:avLst/>
            </a:prstGeom>
          </p:spPr>
        </p:pic>
        <p:pic>
          <p:nvPicPr>
            <p:cNvPr id="120" name="object 120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020568" y="4194254"/>
              <a:ext cx="128015" cy="205562"/>
            </a:xfrm>
            <a:prstGeom prst="rect">
              <a:avLst/>
            </a:prstGeom>
          </p:spPr>
        </p:pic>
        <p:pic>
          <p:nvPicPr>
            <p:cNvPr id="121" name="object 121" descr="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2968847" y="4209141"/>
              <a:ext cx="1525904" cy="490258"/>
            </a:xfrm>
            <a:prstGeom prst="rect">
              <a:avLst/>
            </a:prstGeom>
          </p:spPr>
        </p:pic>
      </p:grpSp>
      <p:pic>
        <p:nvPicPr>
          <p:cNvPr id="122" name="object 122" descr="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7400925" y="3198788"/>
            <a:ext cx="133349" cy="134336"/>
          </a:xfrm>
          <a:prstGeom prst="rect">
            <a:avLst/>
          </a:prstGeom>
        </p:spPr>
      </p:pic>
      <p:grpSp>
        <p:nvGrpSpPr>
          <p:cNvPr id="123" name="object 123" descr=""/>
          <p:cNvGrpSpPr/>
          <p:nvPr/>
        </p:nvGrpSpPr>
        <p:grpSpPr>
          <a:xfrm>
            <a:off x="7676006" y="3156280"/>
            <a:ext cx="369570" cy="207645"/>
            <a:chOff x="7676006" y="3156280"/>
            <a:chExt cx="369570" cy="207645"/>
          </a:xfrm>
        </p:grpSpPr>
        <p:pic>
          <p:nvPicPr>
            <p:cNvPr id="124" name="object 124" descr="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7676006" y="3156280"/>
              <a:ext cx="212026" cy="203807"/>
            </a:xfrm>
            <a:prstGeom prst="rect">
              <a:avLst/>
            </a:prstGeom>
          </p:spPr>
        </p:pic>
        <p:pic>
          <p:nvPicPr>
            <p:cNvPr id="125" name="object 125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917465" y="3156855"/>
              <a:ext cx="128015" cy="206685"/>
            </a:xfrm>
            <a:prstGeom prst="rect">
              <a:avLst/>
            </a:prstGeom>
          </p:spPr>
        </p:pic>
      </p:grpSp>
      <p:grpSp>
        <p:nvGrpSpPr>
          <p:cNvPr id="126" name="object 126" descr=""/>
          <p:cNvGrpSpPr/>
          <p:nvPr/>
        </p:nvGrpSpPr>
        <p:grpSpPr>
          <a:xfrm>
            <a:off x="8078056" y="3215292"/>
            <a:ext cx="278765" cy="148590"/>
            <a:chOff x="8078056" y="3215292"/>
            <a:chExt cx="278765" cy="148590"/>
          </a:xfrm>
        </p:grpSpPr>
        <p:pic>
          <p:nvPicPr>
            <p:cNvPr id="127" name="object 127" descr="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8222931" y="3215292"/>
              <a:ext cx="133445" cy="148249"/>
            </a:xfrm>
            <a:prstGeom prst="rect">
              <a:avLst/>
            </a:prstGeom>
          </p:spPr>
        </p:pic>
        <p:pic>
          <p:nvPicPr>
            <p:cNvPr id="128" name="object 128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078056" y="3215292"/>
              <a:ext cx="122586" cy="148249"/>
            </a:xfrm>
            <a:prstGeom prst="rect">
              <a:avLst/>
            </a:prstGeom>
          </p:spPr>
        </p:pic>
      </p:grpSp>
      <p:grpSp>
        <p:nvGrpSpPr>
          <p:cNvPr id="129" name="object 129" descr=""/>
          <p:cNvGrpSpPr/>
          <p:nvPr/>
        </p:nvGrpSpPr>
        <p:grpSpPr>
          <a:xfrm>
            <a:off x="7700867" y="3156280"/>
            <a:ext cx="3310890" cy="810260"/>
            <a:chOff x="7700867" y="3156280"/>
            <a:chExt cx="3310890" cy="810260"/>
          </a:xfrm>
        </p:grpSpPr>
        <p:pic>
          <p:nvPicPr>
            <p:cNvPr id="130" name="object 130" descr="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9833705" y="3218746"/>
              <a:ext cx="118586" cy="144795"/>
            </a:xfrm>
            <a:prstGeom prst="rect">
              <a:avLst/>
            </a:prstGeom>
          </p:spPr>
        </p:pic>
        <p:pic>
          <p:nvPicPr>
            <p:cNvPr id="131" name="object 131" descr="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9994011" y="3215292"/>
              <a:ext cx="119729" cy="144795"/>
            </a:xfrm>
            <a:prstGeom prst="rect">
              <a:avLst/>
            </a:prstGeom>
          </p:spPr>
        </p:pic>
        <p:pic>
          <p:nvPicPr>
            <p:cNvPr id="132" name="object 132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0145458" y="3156855"/>
              <a:ext cx="128015" cy="206685"/>
            </a:xfrm>
            <a:prstGeom prst="rect">
              <a:avLst/>
            </a:prstGeom>
          </p:spPr>
        </p:pic>
        <p:pic>
          <p:nvPicPr>
            <p:cNvPr id="133" name="object 133" descr="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7700867" y="3156280"/>
              <a:ext cx="3310404" cy="809702"/>
            </a:xfrm>
            <a:prstGeom prst="rect">
              <a:avLst/>
            </a:prstGeom>
          </p:spPr>
        </p:pic>
      </p:grpSp>
      <p:grpSp>
        <p:nvGrpSpPr>
          <p:cNvPr id="134" name="object 134" descr=""/>
          <p:cNvGrpSpPr/>
          <p:nvPr/>
        </p:nvGrpSpPr>
        <p:grpSpPr>
          <a:xfrm>
            <a:off x="11084717" y="3458076"/>
            <a:ext cx="408940" cy="207010"/>
            <a:chOff x="11084717" y="3458076"/>
            <a:chExt cx="408940" cy="207010"/>
          </a:xfrm>
        </p:grpSpPr>
        <p:pic>
          <p:nvPicPr>
            <p:cNvPr id="135" name="object 135" descr="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11084717" y="3458076"/>
              <a:ext cx="128015" cy="206685"/>
            </a:xfrm>
            <a:prstGeom prst="rect">
              <a:avLst/>
            </a:prstGeom>
          </p:spPr>
        </p:pic>
        <p:pic>
          <p:nvPicPr>
            <p:cNvPr id="136" name="object 136" descr="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11245309" y="3516512"/>
              <a:ext cx="247745" cy="148249"/>
            </a:xfrm>
            <a:prstGeom prst="rect">
              <a:avLst/>
            </a:prstGeom>
          </p:spPr>
        </p:pic>
      </p:grpSp>
      <p:grpSp>
        <p:nvGrpSpPr>
          <p:cNvPr id="137" name="object 137" descr=""/>
          <p:cNvGrpSpPr/>
          <p:nvPr/>
        </p:nvGrpSpPr>
        <p:grpSpPr>
          <a:xfrm>
            <a:off x="5162549" y="1800224"/>
            <a:ext cx="1867535" cy="3629025"/>
            <a:chOff x="5162549" y="1800224"/>
            <a:chExt cx="1867535" cy="3629025"/>
          </a:xfrm>
        </p:grpSpPr>
        <p:pic>
          <p:nvPicPr>
            <p:cNvPr id="138" name="object 138" descr="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5391149" y="2362199"/>
              <a:ext cx="1409700" cy="2505075"/>
            </a:xfrm>
            <a:prstGeom prst="rect">
              <a:avLst/>
            </a:prstGeom>
          </p:spPr>
        </p:pic>
        <p:pic>
          <p:nvPicPr>
            <p:cNvPr id="139" name="object 139" descr="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5162549" y="1800224"/>
              <a:ext cx="1866990" cy="3629025"/>
            </a:xfrm>
            <a:prstGeom prst="rect">
              <a:avLst/>
            </a:prstGeom>
          </p:spPr>
        </p:pic>
      </p:grpSp>
      <p:grpSp>
        <p:nvGrpSpPr>
          <p:cNvPr id="140" name="object 140" descr=""/>
          <p:cNvGrpSpPr/>
          <p:nvPr/>
        </p:nvGrpSpPr>
        <p:grpSpPr>
          <a:xfrm>
            <a:off x="0" y="5905499"/>
            <a:ext cx="12192000" cy="952500"/>
            <a:chOff x="0" y="5905499"/>
            <a:chExt cx="12192000" cy="952500"/>
          </a:xfrm>
        </p:grpSpPr>
        <p:sp>
          <p:nvSpPr>
            <p:cNvPr id="141" name="object 141" descr=""/>
            <p:cNvSpPr/>
            <p:nvPr/>
          </p:nvSpPr>
          <p:spPr>
            <a:xfrm>
              <a:off x="0" y="5905499"/>
              <a:ext cx="12192000" cy="952500"/>
            </a:xfrm>
            <a:custGeom>
              <a:avLst/>
              <a:gdLst/>
              <a:ahLst/>
              <a:cxnLst/>
              <a:rect l="l" t="t" r="r" b="b"/>
              <a:pathLst>
                <a:path w="12192000" h="952500">
                  <a:moveTo>
                    <a:pt x="12191999" y="952499"/>
                  </a:moveTo>
                  <a:lnTo>
                    <a:pt x="0" y="952499"/>
                  </a:lnTo>
                  <a:lnTo>
                    <a:pt x="0" y="0"/>
                  </a:lnTo>
                  <a:lnTo>
                    <a:pt x="12191999" y="0"/>
                  </a:lnTo>
                  <a:lnTo>
                    <a:pt x="12191999" y="952499"/>
                  </a:lnTo>
                  <a:close/>
                </a:path>
              </a:pathLst>
            </a:custGeom>
            <a:solidFill>
              <a:srgbClr val="739EC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2" name="object 142" descr="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4588382" y="6272503"/>
              <a:ext cx="1928812" cy="206546"/>
            </a:xfrm>
            <a:prstGeom prst="rect">
              <a:avLst/>
            </a:prstGeom>
          </p:spPr>
        </p:pic>
        <p:pic>
          <p:nvPicPr>
            <p:cNvPr id="143" name="object 143" descr="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6539769" y="6296313"/>
              <a:ext cx="440626" cy="182736"/>
            </a:xfrm>
            <a:prstGeom prst="rect">
              <a:avLst/>
            </a:prstGeom>
          </p:spPr>
        </p:pic>
        <p:sp>
          <p:nvSpPr>
            <p:cNvPr id="144" name="object 144" descr=""/>
            <p:cNvSpPr/>
            <p:nvPr/>
          </p:nvSpPr>
          <p:spPr>
            <a:xfrm>
              <a:off x="7008114" y="6272503"/>
              <a:ext cx="40640" cy="203200"/>
            </a:xfrm>
            <a:custGeom>
              <a:avLst/>
              <a:gdLst/>
              <a:ahLst/>
              <a:cxnLst/>
              <a:rect l="l" t="t" r="r" b="b"/>
              <a:pathLst>
                <a:path w="40640" h="203200">
                  <a:moveTo>
                    <a:pt x="36575" y="203104"/>
                  </a:moveTo>
                  <a:lnTo>
                    <a:pt x="3714" y="203104"/>
                  </a:lnTo>
                  <a:lnTo>
                    <a:pt x="3714" y="62250"/>
                  </a:lnTo>
                  <a:lnTo>
                    <a:pt x="36575" y="62250"/>
                  </a:lnTo>
                  <a:lnTo>
                    <a:pt x="36575" y="203104"/>
                  </a:lnTo>
                  <a:close/>
                </a:path>
                <a:path w="40640" h="203200">
                  <a:moveTo>
                    <a:pt x="26193" y="37580"/>
                  </a:moveTo>
                  <a:lnTo>
                    <a:pt x="14382" y="37580"/>
                  </a:lnTo>
                  <a:lnTo>
                    <a:pt x="9524" y="35858"/>
                  </a:lnTo>
                  <a:lnTo>
                    <a:pt x="1904" y="28973"/>
                  </a:lnTo>
                  <a:lnTo>
                    <a:pt x="0" y="24479"/>
                  </a:lnTo>
                  <a:lnTo>
                    <a:pt x="0" y="13387"/>
                  </a:lnTo>
                  <a:lnTo>
                    <a:pt x="1904" y="8845"/>
                  </a:lnTo>
                  <a:lnTo>
                    <a:pt x="9524" y="1769"/>
                  </a:lnTo>
                  <a:lnTo>
                    <a:pt x="14382" y="0"/>
                  </a:lnTo>
                  <a:lnTo>
                    <a:pt x="26193" y="0"/>
                  </a:lnTo>
                  <a:lnTo>
                    <a:pt x="31051" y="1769"/>
                  </a:lnTo>
                  <a:lnTo>
                    <a:pt x="38671" y="8845"/>
                  </a:lnTo>
                  <a:lnTo>
                    <a:pt x="40576" y="13387"/>
                  </a:lnTo>
                  <a:lnTo>
                    <a:pt x="40576" y="24479"/>
                  </a:lnTo>
                  <a:lnTo>
                    <a:pt x="38671" y="28973"/>
                  </a:lnTo>
                  <a:lnTo>
                    <a:pt x="31051" y="35858"/>
                  </a:lnTo>
                  <a:lnTo>
                    <a:pt x="26193" y="375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5" name="object 145" descr="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7086695" y="6331311"/>
              <a:ext cx="119729" cy="144295"/>
            </a:xfrm>
            <a:prstGeom prst="rect">
              <a:avLst/>
            </a:prstGeom>
          </p:spPr>
        </p:pic>
        <p:sp>
          <p:nvSpPr>
            <p:cNvPr id="146" name="object 146" descr=""/>
            <p:cNvSpPr/>
            <p:nvPr/>
          </p:nvSpPr>
          <p:spPr>
            <a:xfrm>
              <a:off x="7243857" y="6434298"/>
              <a:ext cx="43180" cy="45085"/>
            </a:xfrm>
            <a:custGeom>
              <a:avLst/>
              <a:gdLst/>
              <a:ahLst/>
              <a:cxnLst/>
              <a:rect l="l" t="t" r="r" b="b"/>
              <a:pathLst>
                <a:path w="43179" h="45085">
                  <a:moveTo>
                    <a:pt x="27527" y="44751"/>
                  </a:moveTo>
                  <a:lnTo>
                    <a:pt x="21431" y="44751"/>
                  </a:lnTo>
                  <a:lnTo>
                    <a:pt x="15335" y="44751"/>
                  </a:lnTo>
                  <a:lnTo>
                    <a:pt x="10239" y="42648"/>
                  </a:lnTo>
                  <a:lnTo>
                    <a:pt x="2047" y="34233"/>
                  </a:lnTo>
                  <a:lnTo>
                    <a:pt x="0" y="28878"/>
                  </a:lnTo>
                  <a:lnTo>
                    <a:pt x="0" y="15873"/>
                  </a:lnTo>
                  <a:lnTo>
                    <a:pt x="2047" y="10518"/>
                  </a:lnTo>
                  <a:lnTo>
                    <a:pt x="10239" y="2103"/>
                  </a:lnTo>
                  <a:lnTo>
                    <a:pt x="15335" y="0"/>
                  </a:lnTo>
                  <a:lnTo>
                    <a:pt x="27527" y="0"/>
                  </a:lnTo>
                  <a:lnTo>
                    <a:pt x="32575" y="2103"/>
                  </a:lnTo>
                  <a:lnTo>
                    <a:pt x="40576" y="10518"/>
                  </a:lnTo>
                  <a:lnTo>
                    <a:pt x="42576" y="15873"/>
                  </a:lnTo>
                  <a:lnTo>
                    <a:pt x="42576" y="28878"/>
                  </a:lnTo>
                  <a:lnTo>
                    <a:pt x="40576" y="34233"/>
                  </a:lnTo>
                  <a:lnTo>
                    <a:pt x="32575" y="42648"/>
                  </a:lnTo>
                  <a:lnTo>
                    <a:pt x="27527" y="447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7" name="object 147" descr="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7316723" y="6273076"/>
              <a:ext cx="128015" cy="205973"/>
            </a:xfrm>
            <a:prstGeom prst="rect">
              <a:avLst/>
            </a:prstGeom>
          </p:spPr>
        </p:pic>
        <p:pic>
          <p:nvPicPr>
            <p:cNvPr id="148" name="object 148" descr="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7477315" y="6331311"/>
              <a:ext cx="122586" cy="147738"/>
            </a:xfrm>
            <a:prstGeom prst="rect">
              <a:avLst/>
            </a:prstGeom>
          </p:spPr>
        </p:pic>
        <p:pic>
          <p:nvPicPr>
            <p:cNvPr id="149" name="object 149" descr="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10839449" y="6353174"/>
              <a:ext cx="1352549" cy="50482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0"/>
            <a:ext cx="76200" cy="1419225"/>
          </a:xfrm>
          <a:custGeom>
            <a:avLst/>
            <a:gdLst/>
            <a:ahLst/>
            <a:cxnLst/>
            <a:rect l="l" t="t" r="r" b="b"/>
            <a:pathLst>
              <a:path w="76200" h="1419225">
                <a:moveTo>
                  <a:pt x="76199" y="1419146"/>
                </a:moveTo>
                <a:lnTo>
                  <a:pt x="0" y="1419146"/>
                </a:lnTo>
                <a:lnTo>
                  <a:pt x="0" y="0"/>
                </a:lnTo>
                <a:lnTo>
                  <a:pt x="76199" y="0"/>
                </a:lnTo>
                <a:lnTo>
                  <a:pt x="76199" y="1419146"/>
                </a:lnTo>
                <a:close/>
              </a:path>
            </a:pathLst>
          </a:custGeom>
          <a:solidFill>
            <a:srgbClr val="739EC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484809" y="450290"/>
            <a:ext cx="468630" cy="340995"/>
          </a:xfrm>
          <a:custGeom>
            <a:avLst/>
            <a:gdLst/>
            <a:ahLst/>
            <a:cxnLst/>
            <a:rect l="l" t="t" r="r" b="b"/>
            <a:pathLst>
              <a:path w="468630" h="340995">
                <a:moveTo>
                  <a:pt x="363385" y="25958"/>
                </a:moveTo>
                <a:lnTo>
                  <a:pt x="310515" y="25958"/>
                </a:lnTo>
                <a:lnTo>
                  <a:pt x="283375" y="184632"/>
                </a:lnTo>
                <a:lnTo>
                  <a:pt x="281482" y="197129"/>
                </a:lnTo>
                <a:lnTo>
                  <a:pt x="268605" y="285115"/>
                </a:lnTo>
                <a:lnTo>
                  <a:pt x="266700" y="285115"/>
                </a:lnTo>
                <a:lnTo>
                  <a:pt x="245745" y="184632"/>
                </a:lnTo>
                <a:lnTo>
                  <a:pt x="207645" y="25958"/>
                </a:lnTo>
                <a:lnTo>
                  <a:pt x="159550" y="25958"/>
                </a:lnTo>
                <a:lnTo>
                  <a:pt x="121450" y="184632"/>
                </a:lnTo>
                <a:lnTo>
                  <a:pt x="118846" y="197142"/>
                </a:lnTo>
                <a:lnTo>
                  <a:pt x="108699" y="247484"/>
                </a:lnTo>
                <a:lnTo>
                  <a:pt x="100965" y="285115"/>
                </a:lnTo>
                <a:lnTo>
                  <a:pt x="99060" y="285115"/>
                </a:lnTo>
                <a:lnTo>
                  <a:pt x="83820" y="184632"/>
                </a:lnTo>
                <a:lnTo>
                  <a:pt x="56680" y="25958"/>
                </a:lnTo>
                <a:lnTo>
                  <a:pt x="0" y="25958"/>
                </a:lnTo>
                <a:lnTo>
                  <a:pt x="61912" y="340410"/>
                </a:lnTo>
                <a:lnTo>
                  <a:pt x="129070" y="340410"/>
                </a:lnTo>
                <a:lnTo>
                  <a:pt x="166687" y="175018"/>
                </a:lnTo>
                <a:lnTo>
                  <a:pt x="168579" y="165900"/>
                </a:lnTo>
                <a:lnTo>
                  <a:pt x="175844" y="129679"/>
                </a:lnTo>
                <a:lnTo>
                  <a:pt x="180975" y="102412"/>
                </a:lnTo>
                <a:lnTo>
                  <a:pt x="182880" y="102412"/>
                </a:lnTo>
                <a:lnTo>
                  <a:pt x="185928" y="120624"/>
                </a:lnTo>
                <a:lnTo>
                  <a:pt x="189318" y="138709"/>
                </a:lnTo>
                <a:lnTo>
                  <a:pt x="196697" y="175018"/>
                </a:lnTo>
                <a:lnTo>
                  <a:pt x="235267" y="340410"/>
                </a:lnTo>
                <a:lnTo>
                  <a:pt x="303847" y="340410"/>
                </a:lnTo>
                <a:lnTo>
                  <a:pt x="363385" y="25958"/>
                </a:lnTo>
                <a:close/>
              </a:path>
              <a:path w="468630" h="340995">
                <a:moveTo>
                  <a:pt x="461962" y="104330"/>
                </a:moveTo>
                <a:lnTo>
                  <a:pt x="407200" y="104330"/>
                </a:lnTo>
                <a:lnTo>
                  <a:pt x="407200" y="340410"/>
                </a:lnTo>
                <a:lnTo>
                  <a:pt x="461962" y="340410"/>
                </a:lnTo>
                <a:lnTo>
                  <a:pt x="461962" y="104330"/>
                </a:lnTo>
                <a:close/>
              </a:path>
              <a:path w="468630" h="340995">
                <a:moveTo>
                  <a:pt x="468630" y="22440"/>
                </a:moveTo>
                <a:lnTo>
                  <a:pt x="434822" y="0"/>
                </a:lnTo>
                <a:lnTo>
                  <a:pt x="427774" y="558"/>
                </a:lnTo>
                <a:lnTo>
                  <a:pt x="401002" y="22440"/>
                </a:lnTo>
                <a:lnTo>
                  <a:pt x="401002" y="41033"/>
                </a:lnTo>
                <a:lnTo>
                  <a:pt x="434822" y="62992"/>
                </a:lnTo>
                <a:lnTo>
                  <a:pt x="441871" y="62445"/>
                </a:lnTo>
                <a:lnTo>
                  <a:pt x="468630" y="41033"/>
                </a:lnTo>
                <a:lnTo>
                  <a:pt x="468630" y="22440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" name="object 4" descr=""/>
          <p:cNvGrpSpPr/>
          <p:nvPr/>
        </p:nvGrpSpPr>
        <p:grpSpPr>
          <a:xfrm>
            <a:off x="1016793" y="490193"/>
            <a:ext cx="728980" cy="306705"/>
            <a:chOff x="1016793" y="490193"/>
            <a:chExt cx="728980" cy="306705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16793" y="548851"/>
              <a:ext cx="143827" cy="241843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1169193" y="490193"/>
              <a:ext cx="155575" cy="306705"/>
            </a:xfrm>
            <a:custGeom>
              <a:avLst/>
              <a:gdLst/>
              <a:ahLst/>
              <a:cxnLst/>
              <a:rect l="l" t="t" r="r" b="b"/>
              <a:pathLst>
                <a:path w="155575" h="306705">
                  <a:moveTo>
                    <a:pt x="107632" y="306271"/>
                  </a:moveTo>
                  <a:lnTo>
                    <a:pt x="66407" y="296580"/>
                  </a:lnTo>
                  <a:lnTo>
                    <a:pt x="39707" y="263089"/>
                  </a:lnTo>
                  <a:lnTo>
                    <a:pt x="33337" y="220688"/>
                  </a:lnTo>
                  <a:lnTo>
                    <a:pt x="33337" y="108180"/>
                  </a:lnTo>
                  <a:lnTo>
                    <a:pt x="0" y="108180"/>
                  </a:lnTo>
                  <a:lnTo>
                    <a:pt x="0" y="66831"/>
                  </a:lnTo>
                  <a:lnTo>
                    <a:pt x="36194" y="64427"/>
                  </a:lnTo>
                  <a:lnTo>
                    <a:pt x="42862" y="0"/>
                  </a:lnTo>
                  <a:lnTo>
                    <a:pt x="88582" y="0"/>
                  </a:lnTo>
                  <a:lnTo>
                    <a:pt x="88582" y="64427"/>
                  </a:lnTo>
                  <a:lnTo>
                    <a:pt x="148113" y="64427"/>
                  </a:lnTo>
                  <a:lnTo>
                    <a:pt x="148113" y="108180"/>
                  </a:lnTo>
                  <a:lnTo>
                    <a:pt x="88582" y="108180"/>
                  </a:lnTo>
                  <a:lnTo>
                    <a:pt x="88582" y="220688"/>
                  </a:lnTo>
                  <a:lnTo>
                    <a:pt x="90636" y="238778"/>
                  </a:lnTo>
                  <a:lnTo>
                    <a:pt x="96797" y="251700"/>
                  </a:lnTo>
                  <a:lnTo>
                    <a:pt x="107066" y="259453"/>
                  </a:lnTo>
                  <a:lnTo>
                    <a:pt x="121443" y="262037"/>
                  </a:lnTo>
                  <a:lnTo>
                    <a:pt x="125571" y="262037"/>
                  </a:lnTo>
                  <a:lnTo>
                    <a:pt x="129778" y="261556"/>
                  </a:lnTo>
                  <a:lnTo>
                    <a:pt x="138350" y="259633"/>
                  </a:lnTo>
                  <a:lnTo>
                    <a:pt x="142239" y="258351"/>
                  </a:lnTo>
                  <a:lnTo>
                    <a:pt x="145732" y="256748"/>
                  </a:lnTo>
                  <a:lnTo>
                    <a:pt x="155257" y="297617"/>
                  </a:lnTo>
                  <a:lnTo>
                    <a:pt x="114433" y="306106"/>
                  </a:lnTo>
                  <a:lnTo>
                    <a:pt x="107632" y="306271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43024" y="548851"/>
              <a:ext cx="179546" cy="247613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56385" y="548851"/>
              <a:ext cx="189071" cy="247613"/>
            </a:xfrm>
            <a:prstGeom prst="rect">
              <a:avLst/>
            </a:prstGeom>
          </p:spPr>
        </p:pic>
      </p:grpSp>
      <p:sp>
        <p:nvSpPr>
          <p:cNvPr id="9" name="object 9" descr=""/>
          <p:cNvSpPr/>
          <p:nvPr/>
        </p:nvSpPr>
        <p:spPr>
          <a:xfrm>
            <a:off x="1791652" y="451248"/>
            <a:ext cx="200025" cy="339725"/>
          </a:xfrm>
          <a:custGeom>
            <a:avLst/>
            <a:gdLst/>
            <a:ahLst/>
            <a:cxnLst/>
            <a:rect l="l" t="t" r="r" b="b"/>
            <a:pathLst>
              <a:path w="200025" h="339725">
                <a:moveTo>
                  <a:pt x="199548" y="339446"/>
                </a:moveTo>
                <a:lnTo>
                  <a:pt x="144779" y="339446"/>
                </a:lnTo>
                <a:lnTo>
                  <a:pt x="144779" y="198571"/>
                </a:lnTo>
                <a:lnTo>
                  <a:pt x="144244" y="184988"/>
                </a:lnTo>
                <a:lnTo>
                  <a:pt x="124896" y="148207"/>
                </a:lnTo>
                <a:lnTo>
                  <a:pt x="108108" y="145202"/>
                </a:lnTo>
                <a:lnTo>
                  <a:pt x="100711" y="145668"/>
                </a:lnTo>
                <a:lnTo>
                  <a:pt x="61957" y="167755"/>
                </a:lnTo>
                <a:lnTo>
                  <a:pt x="54768" y="174531"/>
                </a:lnTo>
                <a:lnTo>
                  <a:pt x="54768" y="339446"/>
                </a:lnTo>
                <a:lnTo>
                  <a:pt x="0" y="339446"/>
                </a:lnTo>
                <a:lnTo>
                  <a:pt x="0" y="0"/>
                </a:lnTo>
                <a:lnTo>
                  <a:pt x="54768" y="0"/>
                </a:lnTo>
                <a:lnTo>
                  <a:pt x="54768" y="87506"/>
                </a:lnTo>
                <a:lnTo>
                  <a:pt x="52863" y="133182"/>
                </a:lnTo>
                <a:lnTo>
                  <a:pt x="60439" y="126406"/>
                </a:lnTo>
                <a:lnTo>
                  <a:pt x="94818" y="103688"/>
                </a:lnTo>
                <a:lnTo>
                  <a:pt x="127634" y="97603"/>
                </a:lnTo>
                <a:lnTo>
                  <a:pt x="145166" y="99120"/>
                </a:lnTo>
                <a:lnTo>
                  <a:pt x="182403" y="121883"/>
                </a:lnTo>
                <a:lnTo>
                  <a:pt x="198477" y="170069"/>
                </a:lnTo>
                <a:lnTo>
                  <a:pt x="199548" y="191359"/>
                </a:lnTo>
                <a:lnTo>
                  <a:pt x="199548" y="339446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0" name="object 10" descr=""/>
          <p:cNvGrpSpPr/>
          <p:nvPr/>
        </p:nvGrpSpPr>
        <p:grpSpPr>
          <a:xfrm>
            <a:off x="2045017" y="445478"/>
            <a:ext cx="539115" cy="351155"/>
            <a:chOff x="2045017" y="445478"/>
            <a:chExt cx="539115" cy="351155"/>
          </a:xfrm>
        </p:grpSpPr>
        <p:pic>
          <p:nvPicPr>
            <p:cNvPr id="11" name="object 11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45017" y="548851"/>
              <a:ext cx="192404" cy="247613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2281224" y="445490"/>
              <a:ext cx="302895" cy="351155"/>
            </a:xfrm>
            <a:custGeom>
              <a:avLst/>
              <a:gdLst/>
              <a:ahLst/>
              <a:cxnLst/>
              <a:rect l="l" t="t" r="r" b="b"/>
              <a:pathLst>
                <a:path w="302894" h="351155">
                  <a:moveTo>
                    <a:pt x="151930" y="8166"/>
                  </a:moveTo>
                  <a:lnTo>
                    <a:pt x="146532" y="5918"/>
                  </a:lnTo>
                  <a:lnTo>
                    <a:pt x="140106" y="4000"/>
                  </a:lnTo>
                  <a:lnTo>
                    <a:pt x="125183" y="800"/>
                  </a:lnTo>
                  <a:lnTo>
                    <a:pt x="117322" y="0"/>
                  </a:lnTo>
                  <a:lnTo>
                    <a:pt x="109067" y="0"/>
                  </a:lnTo>
                  <a:lnTo>
                    <a:pt x="66636" y="9690"/>
                  </a:lnTo>
                  <a:lnTo>
                    <a:pt x="38201" y="43180"/>
                  </a:lnTo>
                  <a:lnTo>
                    <a:pt x="31432" y="84620"/>
                  </a:lnTo>
                  <a:lnTo>
                    <a:pt x="31432" y="109131"/>
                  </a:lnTo>
                  <a:lnTo>
                    <a:pt x="0" y="111544"/>
                  </a:lnTo>
                  <a:lnTo>
                    <a:pt x="0" y="152895"/>
                  </a:lnTo>
                  <a:lnTo>
                    <a:pt x="31432" y="152895"/>
                  </a:lnTo>
                  <a:lnTo>
                    <a:pt x="31432" y="345211"/>
                  </a:lnTo>
                  <a:lnTo>
                    <a:pt x="86207" y="345211"/>
                  </a:lnTo>
                  <a:lnTo>
                    <a:pt x="86207" y="152895"/>
                  </a:lnTo>
                  <a:lnTo>
                    <a:pt x="131927" y="152895"/>
                  </a:lnTo>
                  <a:lnTo>
                    <a:pt x="131927" y="109131"/>
                  </a:lnTo>
                  <a:lnTo>
                    <a:pt x="86207" y="109131"/>
                  </a:lnTo>
                  <a:lnTo>
                    <a:pt x="86207" y="83654"/>
                  </a:lnTo>
                  <a:lnTo>
                    <a:pt x="88049" y="66192"/>
                  </a:lnTo>
                  <a:lnTo>
                    <a:pt x="93586" y="53721"/>
                  </a:lnTo>
                  <a:lnTo>
                    <a:pt x="102819" y="46240"/>
                  </a:lnTo>
                  <a:lnTo>
                    <a:pt x="115735" y="43751"/>
                  </a:lnTo>
                  <a:lnTo>
                    <a:pt x="122161" y="44107"/>
                  </a:lnTo>
                  <a:lnTo>
                    <a:pt x="128587" y="45186"/>
                  </a:lnTo>
                  <a:lnTo>
                    <a:pt x="135026" y="46990"/>
                  </a:lnTo>
                  <a:lnTo>
                    <a:pt x="141452" y="49517"/>
                  </a:lnTo>
                  <a:lnTo>
                    <a:pt x="151930" y="8166"/>
                  </a:lnTo>
                  <a:close/>
                </a:path>
                <a:path w="302894" h="351155">
                  <a:moveTo>
                    <a:pt x="302895" y="342328"/>
                  </a:moveTo>
                  <a:lnTo>
                    <a:pt x="293370" y="301459"/>
                  </a:lnTo>
                  <a:lnTo>
                    <a:pt x="289877" y="303060"/>
                  </a:lnTo>
                  <a:lnTo>
                    <a:pt x="285991" y="304342"/>
                  </a:lnTo>
                  <a:lnTo>
                    <a:pt x="277418" y="306260"/>
                  </a:lnTo>
                  <a:lnTo>
                    <a:pt x="273215" y="306743"/>
                  </a:lnTo>
                  <a:lnTo>
                    <a:pt x="269087" y="306743"/>
                  </a:lnTo>
                  <a:lnTo>
                    <a:pt x="254711" y="304165"/>
                  </a:lnTo>
                  <a:lnTo>
                    <a:pt x="244436" y="296405"/>
                  </a:lnTo>
                  <a:lnTo>
                    <a:pt x="238277" y="283489"/>
                  </a:lnTo>
                  <a:lnTo>
                    <a:pt x="236220" y="265391"/>
                  </a:lnTo>
                  <a:lnTo>
                    <a:pt x="236220" y="152895"/>
                  </a:lnTo>
                  <a:lnTo>
                    <a:pt x="295757" y="152895"/>
                  </a:lnTo>
                  <a:lnTo>
                    <a:pt x="295757" y="109131"/>
                  </a:lnTo>
                  <a:lnTo>
                    <a:pt x="236220" y="109131"/>
                  </a:lnTo>
                  <a:lnTo>
                    <a:pt x="236220" y="44704"/>
                  </a:lnTo>
                  <a:lnTo>
                    <a:pt x="190500" y="44704"/>
                  </a:lnTo>
                  <a:lnTo>
                    <a:pt x="183832" y="109131"/>
                  </a:lnTo>
                  <a:lnTo>
                    <a:pt x="147637" y="111544"/>
                  </a:lnTo>
                  <a:lnTo>
                    <a:pt x="147637" y="152895"/>
                  </a:lnTo>
                  <a:lnTo>
                    <a:pt x="180975" y="152895"/>
                  </a:lnTo>
                  <a:lnTo>
                    <a:pt x="180975" y="265391"/>
                  </a:lnTo>
                  <a:lnTo>
                    <a:pt x="181229" y="274789"/>
                  </a:lnTo>
                  <a:lnTo>
                    <a:pt x="190271" y="314794"/>
                  </a:lnTo>
                  <a:lnTo>
                    <a:pt x="220751" y="344728"/>
                  </a:lnTo>
                  <a:lnTo>
                    <a:pt x="255270" y="350977"/>
                  </a:lnTo>
                  <a:lnTo>
                    <a:pt x="262077" y="350812"/>
                  </a:lnTo>
                  <a:lnTo>
                    <a:pt x="296545" y="344563"/>
                  </a:lnTo>
                  <a:lnTo>
                    <a:pt x="302895" y="342328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 descr=""/>
          <p:cNvSpPr/>
          <p:nvPr/>
        </p:nvSpPr>
        <p:spPr>
          <a:xfrm>
            <a:off x="2706528" y="649339"/>
            <a:ext cx="113664" cy="40640"/>
          </a:xfrm>
          <a:custGeom>
            <a:avLst/>
            <a:gdLst/>
            <a:ahLst/>
            <a:cxnLst/>
            <a:rect l="l" t="t" r="r" b="b"/>
            <a:pathLst>
              <a:path w="113664" h="40640">
                <a:moveTo>
                  <a:pt x="113347" y="40387"/>
                </a:moveTo>
                <a:lnTo>
                  <a:pt x="0" y="40387"/>
                </a:lnTo>
                <a:lnTo>
                  <a:pt x="0" y="0"/>
                </a:lnTo>
                <a:lnTo>
                  <a:pt x="113347" y="0"/>
                </a:lnTo>
                <a:lnTo>
                  <a:pt x="113347" y="40387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2974657" y="476249"/>
            <a:ext cx="55244" cy="314960"/>
          </a:xfrm>
          <a:custGeom>
            <a:avLst/>
            <a:gdLst/>
            <a:ahLst/>
            <a:cxnLst/>
            <a:rect l="l" t="t" r="r" b="b"/>
            <a:pathLst>
              <a:path w="55244" h="314959">
                <a:moveTo>
                  <a:pt x="55244" y="314445"/>
                </a:moveTo>
                <a:lnTo>
                  <a:pt x="0" y="314445"/>
                </a:lnTo>
                <a:lnTo>
                  <a:pt x="0" y="0"/>
                </a:lnTo>
                <a:lnTo>
                  <a:pt x="55244" y="0"/>
                </a:lnTo>
                <a:lnTo>
                  <a:pt x="55244" y="314445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5" name="object 15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104197" y="548851"/>
            <a:ext cx="199548" cy="241843"/>
          </a:xfrm>
          <a:prstGeom prst="rect">
            <a:avLst/>
          </a:prstGeom>
        </p:spPr>
      </p:pic>
      <p:sp>
        <p:nvSpPr>
          <p:cNvPr id="16" name="object 16" descr=""/>
          <p:cNvSpPr/>
          <p:nvPr/>
        </p:nvSpPr>
        <p:spPr>
          <a:xfrm>
            <a:off x="3356609" y="451248"/>
            <a:ext cx="213360" cy="345440"/>
          </a:xfrm>
          <a:custGeom>
            <a:avLst/>
            <a:gdLst/>
            <a:ahLst/>
            <a:cxnLst/>
            <a:rect l="l" t="t" r="r" b="b"/>
            <a:pathLst>
              <a:path w="213360" h="345440">
                <a:moveTo>
                  <a:pt x="213359" y="123566"/>
                </a:moveTo>
                <a:lnTo>
                  <a:pt x="160496" y="123566"/>
                </a:lnTo>
                <a:lnTo>
                  <a:pt x="158591" y="85582"/>
                </a:lnTo>
                <a:lnTo>
                  <a:pt x="158591" y="0"/>
                </a:lnTo>
                <a:lnTo>
                  <a:pt x="213359" y="0"/>
                </a:lnTo>
                <a:lnTo>
                  <a:pt x="213359" y="123566"/>
                </a:lnTo>
                <a:close/>
              </a:path>
              <a:path w="213360" h="345440">
                <a:moveTo>
                  <a:pt x="96202" y="345216"/>
                </a:moveTo>
                <a:lnTo>
                  <a:pt x="56495" y="337103"/>
                </a:lnTo>
                <a:lnTo>
                  <a:pt x="25955" y="312762"/>
                </a:lnTo>
                <a:lnTo>
                  <a:pt x="6488" y="273757"/>
                </a:lnTo>
                <a:lnTo>
                  <a:pt x="0" y="221650"/>
                </a:lnTo>
                <a:lnTo>
                  <a:pt x="520" y="207586"/>
                </a:lnTo>
                <a:lnTo>
                  <a:pt x="8334" y="169723"/>
                </a:lnTo>
                <a:lnTo>
                  <a:pt x="30479" y="130778"/>
                </a:lnTo>
                <a:lnTo>
                  <a:pt x="62150" y="106257"/>
                </a:lnTo>
                <a:lnTo>
                  <a:pt x="99059" y="97603"/>
                </a:lnTo>
                <a:lnTo>
                  <a:pt x="108674" y="98038"/>
                </a:lnTo>
                <a:lnTo>
                  <a:pt x="146684" y="112808"/>
                </a:lnTo>
                <a:lnTo>
                  <a:pt x="160496" y="123566"/>
                </a:lnTo>
                <a:lnTo>
                  <a:pt x="213359" y="123566"/>
                </a:lnTo>
                <a:lnTo>
                  <a:pt x="213359" y="143279"/>
                </a:lnTo>
                <a:lnTo>
                  <a:pt x="110966" y="143279"/>
                </a:lnTo>
                <a:lnTo>
                  <a:pt x="99982" y="144541"/>
                </a:lnTo>
                <a:lnTo>
                  <a:pt x="65514" y="174651"/>
                </a:lnTo>
                <a:lnTo>
                  <a:pt x="56673" y="221169"/>
                </a:lnTo>
                <a:lnTo>
                  <a:pt x="57522" y="239244"/>
                </a:lnTo>
                <a:lnTo>
                  <a:pt x="70246" y="279586"/>
                </a:lnTo>
                <a:lnTo>
                  <a:pt x="109537" y="299540"/>
                </a:lnTo>
                <a:lnTo>
                  <a:pt x="213359" y="299540"/>
                </a:lnTo>
                <a:lnTo>
                  <a:pt x="213359" y="313964"/>
                </a:lnTo>
                <a:lnTo>
                  <a:pt x="162401" y="313964"/>
                </a:lnTo>
                <a:lnTo>
                  <a:pt x="155703" y="320214"/>
                </a:lnTo>
                <a:lnTo>
                  <a:pt x="148470" y="325984"/>
                </a:lnTo>
                <a:lnTo>
                  <a:pt x="105608" y="344645"/>
                </a:lnTo>
                <a:lnTo>
                  <a:pt x="96202" y="345216"/>
                </a:lnTo>
                <a:close/>
              </a:path>
              <a:path w="213360" h="345440">
                <a:moveTo>
                  <a:pt x="213359" y="299540"/>
                </a:moveTo>
                <a:lnTo>
                  <a:pt x="109537" y="299540"/>
                </a:lnTo>
                <a:lnTo>
                  <a:pt x="122426" y="297887"/>
                </a:lnTo>
                <a:lnTo>
                  <a:pt x="134897" y="292929"/>
                </a:lnTo>
                <a:lnTo>
                  <a:pt x="146952" y="284665"/>
                </a:lnTo>
                <a:lnTo>
                  <a:pt x="158591" y="273096"/>
                </a:lnTo>
                <a:lnTo>
                  <a:pt x="158591" y="162992"/>
                </a:lnTo>
                <a:lnTo>
                  <a:pt x="118903" y="143279"/>
                </a:lnTo>
                <a:lnTo>
                  <a:pt x="213359" y="143279"/>
                </a:lnTo>
                <a:lnTo>
                  <a:pt x="213359" y="299540"/>
                </a:lnTo>
                <a:close/>
              </a:path>
              <a:path w="213360" h="345440">
                <a:moveTo>
                  <a:pt x="213359" y="339446"/>
                </a:moveTo>
                <a:lnTo>
                  <a:pt x="168116" y="339446"/>
                </a:lnTo>
                <a:lnTo>
                  <a:pt x="164306" y="313964"/>
                </a:lnTo>
                <a:lnTo>
                  <a:pt x="213359" y="313964"/>
                </a:lnTo>
                <a:lnTo>
                  <a:pt x="213359" y="339446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object 17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637121" y="554620"/>
            <a:ext cx="197643" cy="241843"/>
          </a:xfrm>
          <a:prstGeom prst="rect">
            <a:avLst/>
          </a:prstGeom>
        </p:spPr>
      </p:pic>
      <p:grpSp>
        <p:nvGrpSpPr>
          <p:cNvPr id="18" name="object 18" descr=""/>
          <p:cNvGrpSpPr/>
          <p:nvPr/>
        </p:nvGrpSpPr>
        <p:grpSpPr>
          <a:xfrm>
            <a:off x="3880961" y="450286"/>
            <a:ext cx="640080" cy="346710"/>
            <a:chOff x="3880961" y="450286"/>
            <a:chExt cx="640080" cy="346710"/>
          </a:xfrm>
        </p:grpSpPr>
        <p:pic>
          <p:nvPicPr>
            <p:cNvPr id="19" name="object 1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880961" y="548851"/>
              <a:ext cx="179546" cy="247613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4084319" y="490193"/>
              <a:ext cx="155575" cy="306705"/>
            </a:xfrm>
            <a:custGeom>
              <a:avLst/>
              <a:gdLst/>
              <a:ahLst/>
              <a:cxnLst/>
              <a:rect l="l" t="t" r="r" b="b"/>
              <a:pathLst>
                <a:path w="155575" h="306705">
                  <a:moveTo>
                    <a:pt x="107632" y="306271"/>
                  </a:moveTo>
                  <a:lnTo>
                    <a:pt x="66407" y="296580"/>
                  </a:lnTo>
                  <a:lnTo>
                    <a:pt x="39707" y="263089"/>
                  </a:lnTo>
                  <a:lnTo>
                    <a:pt x="33337" y="220688"/>
                  </a:lnTo>
                  <a:lnTo>
                    <a:pt x="33337" y="108180"/>
                  </a:lnTo>
                  <a:lnTo>
                    <a:pt x="0" y="108180"/>
                  </a:lnTo>
                  <a:lnTo>
                    <a:pt x="0" y="66831"/>
                  </a:lnTo>
                  <a:lnTo>
                    <a:pt x="36194" y="64427"/>
                  </a:lnTo>
                  <a:lnTo>
                    <a:pt x="42862" y="0"/>
                  </a:lnTo>
                  <a:lnTo>
                    <a:pt x="88582" y="0"/>
                  </a:lnTo>
                  <a:lnTo>
                    <a:pt x="88582" y="64427"/>
                  </a:lnTo>
                  <a:lnTo>
                    <a:pt x="148113" y="64427"/>
                  </a:lnTo>
                  <a:lnTo>
                    <a:pt x="148113" y="108180"/>
                  </a:lnTo>
                  <a:lnTo>
                    <a:pt x="88582" y="108180"/>
                  </a:lnTo>
                  <a:lnTo>
                    <a:pt x="88582" y="220688"/>
                  </a:lnTo>
                  <a:lnTo>
                    <a:pt x="90636" y="238778"/>
                  </a:lnTo>
                  <a:lnTo>
                    <a:pt x="96797" y="251700"/>
                  </a:lnTo>
                  <a:lnTo>
                    <a:pt x="107066" y="259453"/>
                  </a:lnTo>
                  <a:lnTo>
                    <a:pt x="121443" y="262037"/>
                  </a:lnTo>
                  <a:lnTo>
                    <a:pt x="125571" y="262037"/>
                  </a:lnTo>
                  <a:lnTo>
                    <a:pt x="129778" y="261556"/>
                  </a:lnTo>
                  <a:lnTo>
                    <a:pt x="138350" y="259633"/>
                  </a:lnTo>
                  <a:lnTo>
                    <a:pt x="142239" y="258351"/>
                  </a:lnTo>
                  <a:lnTo>
                    <a:pt x="145732" y="256748"/>
                  </a:lnTo>
                  <a:lnTo>
                    <a:pt x="155257" y="297617"/>
                  </a:lnTo>
                  <a:lnTo>
                    <a:pt x="114433" y="306106"/>
                  </a:lnTo>
                  <a:lnTo>
                    <a:pt x="107632" y="306271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281487" y="548851"/>
              <a:ext cx="143827" cy="241843"/>
            </a:xfrm>
            <a:prstGeom prst="rect">
              <a:avLst/>
            </a:prstGeom>
          </p:spPr>
        </p:pic>
        <p:sp>
          <p:nvSpPr>
            <p:cNvPr id="22" name="object 22" descr=""/>
            <p:cNvSpPr/>
            <p:nvPr/>
          </p:nvSpPr>
          <p:spPr>
            <a:xfrm>
              <a:off x="4452937" y="450286"/>
              <a:ext cx="67945" cy="340995"/>
            </a:xfrm>
            <a:custGeom>
              <a:avLst/>
              <a:gdLst/>
              <a:ahLst/>
              <a:cxnLst/>
              <a:rect l="l" t="t" r="r" b="b"/>
              <a:pathLst>
                <a:path w="67945" h="340995">
                  <a:moveTo>
                    <a:pt x="60959" y="340408"/>
                  </a:moveTo>
                  <a:lnTo>
                    <a:pt x="6191" y="340408"/>
                  </a:lnTo>
                  <a:lnTo>
                    <a:pt x="6191" y="104334"/>
                  </a:lnTo>
                  <a:lnTo>
                    <a:pt x="60959" y="104334"/>
                  </a:lnTo>
                  <a:lnTo>
                    <a:pt x="60959" y="340408"/>
                  </a:lnTo>
                  <a:close/>
                </a:path>
                <a:path w="67945" h="340995">
                  <a:moveTo>
                    <a:pt x="33813" y="62985"/>
                  </a:moveTo>
                  <a:lnTo>
                    <a:pt x="0" y="41028"/>
                  </a:lnTo>
                  <a:lnTo>
                    <a:pt x="0" y="22437"/>
                  </a:lnTo>
                  <a:lnTo>
                    <a:pt x="33813" y="0"/>
                  </a:lnTo>
                  <a:lnTo>
                    <a:pt x="40868" y="555"/>
                  </a:lnTo>
                  <a:lnTo>
                    <a:pt x="67627" y="22437"/>
                  </a:lnTo>
                  <a:lnTo>
                    <a:pt x="67627" y="41028"/>
                  </a:lnTo>
                  <a:lnTo>
                    <a:pt x="33813" y="62985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3" name="object 23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568665" y="548851"/>
            <a:ext cx="204311" cy="247613"/>
          </a:xfrm>
          <a:prstGeom prst="rect">
            <a:avLst/>
          </a:prstGeom>
        </p:spPr>
      </p:pic>
      <p:sp>
        <p:nvSpPr>
          <p:cNvPr id="24" name="object 24" descr=""/>
          <p:cNvSpPr/>
          <p:nvPr/>
        </p:nvSpPr>
        <p:spPr>
          <a:xfrm>
            <a:off x="4905850" y="649339"/>
            <a:ext cx="113664" cy="40640"/>
          </a:xfrm>
          <a:custGeom>
            <a:avLst/>
            <a:gdLst/>
            <a:ahLst/>
            <a:cxnLst/>
            <a:rect l="l" t="t" r="r" b="b"/>
            <a:pathLst>
              <a:path w="113664" h="40640">
                <a:moveTo>
                  <a:pt x="113347" y="40387"/>
                </a:moveTo>
                <a:lnTo>
                  <a:pt x="0" y="40387"/>
                </a:lnTo>
                <a:lnTo>
                  <a:pt x="0" y="0"/>
                </a:lnTo>
                <a:lnTo>
                  <a:pt x="113347" y="0"/>
                </a:lnTo>
                <a:lnTo>
                  <a:pt x="113347" y="40387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5" name="object 25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143023" y="450286"/>
            <a:ext cx="1829752" cy="346178"/>
          </a:xfrm>
          <a:prstGeom prst="rect">
            <a:avLst/>
          </a:prstGeom>
        </p:spPr>
      </p:pic>
      <p:sp>
        <p:nvSpPr>
          <p:cNvPr id="26" name="object 26" descr=""/>
          <p:cNvSpPr/>
          <p:nvPr/>
        </p:nvSpPr>
        <p:spPr>
          <a:xfrm>
            <a:off x="7018972" y="451248"/>
            <a:ext cx="200025" cy="339725"/>
          </a:xfrm>
          <a:custGeom>
            <a:avLst/>
            <a:gdLst/>
            <a:ahLst/>
            <a:cxnLst/>
            <a:rect l="l" t="t" r="r" b="b"/>
            <a:pathLst>
              <a:path w="200025" h="339725">
                <a:moveTo>
                  <a:pt x="199548" y="339446"/>
                </a:moveTo>
                <a:lnTo>
                  <a:pt x="144779" y="339446"/>
                </a:lnTo>
                <a:lnTo>
                  <a:pt x="144779" y="198571"/>
                </a:lnTo>
                <a:lnTo>
                  <a:pt x="144244" y="184988"/>
                </a:lnTo>
                <a:lnTo>
                  <a:pt x="124896" y="148207"/>
                </a:lnTo>
                <a:lnTo>
                  <a:pt x="108108" y="145202"/>
                </a:lnTo>
                <a:lnTo>
                  <a:pt x="100711" y="145668"/>
                </a:lnTo>
                <a:lnTo>
                  <a:pt x="61957" y="167755"/>
                </a:lnTo>
                <a:lnTo>
                  <a:pt x="54768" y="174531"/>
                </a:lnTo>
                <a:lnTo>
                  <a:pt x="54768" y="339446"/>
                </a:lnTo>
                <a:lnTo>
                  <a:pt x="0" y="339446"/>
                </a:lnTo>
                <a:lnTo>
                  <a:pt x="0" y="0"/>
                </a:lnTo>
                <a:lnTo>
                  <a:pt x="54768" y="0"/>
                </a:lnTo>
                <a:lnTo>
                  <a:pt x="54768" y="87506"/>
                </a:lnTo>
                <a:lnTo>
                  <a:pt x="52863" y="133182"/>
                </a:lnTo>
                <a:lnTo>
                  <a:pt x="60439" y="126406"/>
                </a:lnTo>
                <a:lnTo>
                  <a:pt x="94818" y="103688"/>
                </a:lnTo>
                <a:lnTo>
                  <a:pt x="127634" y="97603"/>
                </a:lnTo>
                <a:lnTo>
                  <a:pt x="145166" y="99120"/>
                </a:lnTo>
                <a:lnTo>
                  <a:pt x="182403" y="121883"/>
                </a:lnTo>
                <a:lnTo>
                  <a:pt x="198477" y="170069"/>
                </a:lnTo>
                <a:lnTo>
                  <a:pt x="199548" y="191359"/>
                </a:lnTo>
                <a:lnTo>
                  <a:pt x="199548" y="339446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7" name="object 27" descr=""/>
          <p:cNvGrpSpPr/>
          <p:nvPr/>
        </p:nvGrpSpPr>
        <p:grpSpPr>
          <a:xfrm>
            <a:off x="7272337" y="445478"/>
            <a:ext cx="539115" cy="351155"/>
            <a:chOff x="7272337" y="445478"/>
            <a:chExt cx="539115" cy="351155"/>
          </a:xfrm>
        </p:grpSpPr>
        <p:pic>
          <p:nvPicPr>
            <p:cNvPr id="28" name="object 28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272337" y="548851"/>
              <a:ext cx="192404" cy="247613"/>
            </a:xfrm>
            <a:prstGeom prst="rect">
              <a:avLst/>
            </a:prstGeom>
          </p:spPr>
        </p:pic>
        <p:sp>
          <p:nvSpPr>
            <p:cNvPr id="29" name="object 29" descr=""/>
            <p:cNvSpPr/>
            <p:nvPr/>
          </p:nvSpPr>
          <p:spPr>
            <a:xfrm>
              <a:off x="7508545" y="445490"/>
              <a:ext cx="302895" cy="351155"/>
            </a:xfrm>
            <a:custGeom>
              <a:avLst/>
              <a:gdLst/>
              <a:ahLst/>
              <a:cxnLst/>
              <a:rect l="l" t="t" r="r" b="b"/>
              <a:pathLst>
                <a:path w="302895" h="351155">
                  <a:moveTo>
                    <a:pt x="151930" y="8166"/>
                  </a:moveTo>
                  <a:lnTo>
                    <a:pt x="146532" y="5918"/>
                  </a:lnTo>
                  <a:lnTo>
                    <a:pt x="140106" y="4000"/>
                  </a:lnTo>
                  <a:lnTo>
                    <a:pt x="125183" y="800"/>
                  </a:lnTo>
                  <a:lnTo>
                    <a:pt x="117322" y="0"/>
                  </a:lnTo>
                  <a:lnTo>
                    <a:pt x="109067" y="0"/>
                  </a:lnTo>
                  <a:lnTo>
                    <a:pt x="66636" y="9690"/>
                  </a:lnTo>
                  <a:lnTo>
                    <a:pt x="38188" y="43180"/>
                  </a:lnTo>
                  <a:lnTo>
                    <a:pt x="31432" y="84620"/>
                  </a:lnTo>
                  <a:lnTo>
                    <a:pt x="31432" y="109131"/>
                  </a:lnTo>
                  <a:lnTo>
                    <a:pt x="0" y="111544"/>
                  </a:lnTo>
                  <a:lnTo>
                    <a:pt x="0" y="152895"/>
                  </a:lnTo>
                  <a:lnTo>
                    <a:pt x="31432" y="152895"/>
                  </a:lnTo>
                  <a:lnTo>
                    <a:pt x="31432" y="345211"/>
                  </a:lnTo>
                  <a:lnTo>
                    <a:pt x="86207" y="345211"/>
                  </a:lnTo>
                  <a:lnTo>
                    <a:pt x="86207" y="152895"/>
                  </a:lnTo>
                  <a:lnTo>
                    <a:pt x="131927" y="152895"/>
                  </a:lnTo>
                  <a:lnTo>
                    <a:pt x="131927" y="109131"/>
                  </a:lnTo>
                  <a:lnTo>
                    <a:pt x="86207" y="109131"/>
                  </a:lnTo>
                  <a:lnTo>
                    <a:pt x="86207" y="83654"/>
                  </a:lnTo>
                  <a:lnTo>
                    <a:pt x="88049" y="66192"/>
                  </a:lnTo>
                  <a:lnTo>
                    <a:pt x="93586" y="53721"/>
                  </a:lnTo>
                  <a:lnTo>
                    <a:pt x="102819" y="46240"/>
                  </a:lnTo>
                  <a:lnTo>
                    <a:pt x="115735" y="43751"/>
                  </a:lnTo>
                  <a:lnTo>
                    <a:pt x="122161" y="44107"/>
                  </a:lnTo>
                  <a:lnTo>
                    <a:pt x="128587" y="45186"/>
                  </a:lnTo>
                  <a:lnTo>
                    <a:pt x="135026" y="46990"/>
                  </a:lnTo>
                  <a:lnTo>
                    <a:pt x="141452" y="49517"/>
                  </a:lnTo>
                  <a:lnTo>
                    <a:pt x="151930" y="8166"/>
                  </a:lnTo>
                  <a:close/>
                </a:path>
                <a:path w="302895" h="351155">
                  <a:moveTo>
                    <a:pt x="302895" y="342328"/>
                  </a:moveTo>
                  <a:lnTo>
                    <a:pt x="293370" y="301459"/>
                  </a:lnTo>
                  <a:lnTo>
                    <a:pt x="289877" y="303060"/>
                  </a:lnTo>
                  <a:lnTo>
                    <a:pt x="285991" y="304342"/>
                  </a:lnTo>
                  <a:lnTo>
                    <a:pt x="277418" y="306260"/>
                  </a:lnTo>
                  <a:lnTo>
                    <a:pt x="273215" y="306743"/>
                  </a:lnTo>
                  <a:lnTo>
                    <a:pt x="269087" y="306743"/>
                  </a:lnTo>
                  <a:lnTo>
                    <a:pt x="254711" y="304165"/>
                  </a:lnTo>
                  <a:lnTo>
                    <a:pt x="244436" y="296405"/>
                  </a:lnTo>
                  <a:lnTo>
                    <a:pt x="238277" y="283489"/>
                  </a:lnTo>
                  <a:lnTo>
                    <a:pt x="236220" y="265391"/>
                  </a:lnTo>
                  <a:lnTo>
                    <a:pt x="236220" y="152895"/>
                  </a:lnTo>
                  <a:lnTo>
                    <a:pt x="295757" y="152895"/>
                  </a:lnTo>
                  <a:lnTo>
                    <a:pt x="295757" y="109131"/>
                  </a:lnTo>
                  <a:lnTo>
                    <a:pt x="236220" y="109131"/>
                  </a:lnTo>
                  <a:lnTo>
                    <a:pt x="236220" y="44704"/>
                  </a:lnTo>
                  <a:lnTo>
                    <a:pt x="190500" y="44704"/>
                  </a:lnTo>
                  <a:lnTo>
                    <a:pt x="183832" y="109131"/>
                  </a:lnTo>
                  <a:lnTo>
                    <a:pt x="147637" y="111544"/>
                  </a:lnTo>
                  <a:lnTo>
                    <a:pt x="147637" y="152895"/>
                  </a:lnTo>
                  <a:lnTo>
                    <a:pt x="180975" y="152895"/>
                  </a:lnTo>
                  <a:lnTo>
                    <a:pt x="180975" y="265391"/>
                  </a:lnTo>
                  <a:lnTo>
                    <a:pt x="181229" y="274789"/>
                  </a:lnTo>
                  <a:lnTo>
                    <a:pt x="190271" y="314794"/>
                  </a:lnTo>
                  <a:lnTo>
                    <a:pt x="220751" y="344728"/>
                  </a:lnTo>
                  <a:lnTo>
                    <a:pt x="255270" y="350977"/>
                  </a:lnTo>
                  <a:lnTo>
                    <a:pt x="262077" y="350812"/>
                  </a:lnTo>
                  <a:lnTo>
                    <a:pt x="296545" y="344563"/>
                  </a:lnTo>
                  <a:lnTo>
                    <a:pt x="302895" y="342328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0" name="object 30" descr=""/>
          <p:cNvSpPr/>
          <p:nvPr/>
        </p:nvSpPr>
        <p:spPr>
          <a:xfrm>
            <a:off x="7933848" y="649339"/>
            <a:ext cx="113664" cy="40640"/>
          </a:xfrm>
          <a:custGeom>
            <a:avLst/>
            <a:gdLst/>
            <a:ahLst/>
            <a:cxnLst/>
            <a:rect l="l" t="t" r="r" b="b"/>
            <a:pathLst>
              <a:path w="113665" h="40640">
                <a:moveTo>
                  <a:pt x="113347" y="40387"/>
                </a:moveTo>
                <a:lnTo>
                  <a:pt x="0" y="40387"/>
                </a:lnTo>
                <a:lnTo>
                  <a:pt x="0" y="0"/>
                </a:lnTo>
                <a:lnTo>
                  <a:pt x="113347" y="0"/>
                </a:lnTo>
                <a:lnTo>
                  <a:pt x="113347" y="40387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1" name="object 31" descr=""/>
          <p:cNvGrpSpPr/>
          <p:nvPr/>
        </p:nvGrpSpPr>
        <p:grpSpPr>
          <a:xfrm>
            <a:off x="8174831" y="476788"/>
            <a:ext cx="697865" cy="320040"/>
            <a:chOff x="8174831" y="476788"/>
            <a:chExt cx="697865" cy="320040"/>
          </a:xfrm>
        </p:grpSpPr>
        <p:sp>
          <p:nvSpPr>
            <p:cNvPr id="32" name="object 32" descr=""/>
            <p:cNvSpPr/>
            <p:nvPr/>
          </p:nvSpPr>
          <p:spPr>
            <a:xfrm>
              <a:off x="8174825" y="476795"/>
              <a:ext cx="235585" cy="314325"/>
            </a:xfrm>
            <a:custGeom>
              <a:avLst/>
              <a:gdLst/>
              <a:ahLst/>
              <a:cxnLst/>
              <a:rect l="l" t="t" r="r" b="b"/>
              <a:pathLst>
                <a:path w="235584" h="314325">
                  <a:moveTo>
                    <a:pt x="235267" y="0"/>
                  </a:moveTo>
                  <a:lnTo>
                    <a:pt x="0" y="0"/>
                  </a:lnTo>
                  <a:lnTo>
                    <a:pt x="0" y="47218"/>
                  </a:lnTo>
                  <a:lnTo>
                    <a:pt x="90004" y="47218"/>
                  </a:lnTo>
                  <a:lnTo>
                    <a:pt x="90004" y="313905"/>
                  </a:lnTo>
                  <a:lnTo>
                    <a:pt x="145249" y="313905"/>
                  </a:lnTo>
                  <a:lnTo>
                    <a:pt x="145249" y="47218"/>
                  </a:lnTo>
                  <a:lnTo>
                    <a:pt x="235267" y="47218"/>
                  </a:lnTo>
                  <a:lnTo>
                    <a:pt x="235267" y="0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3" name="object 33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442007" y="548851"/>
              <a:ext cx="204311" cy="247613"/>
            </a:xfrm>
            <a:prstGeom prst="rect">
              <a:avLst/>
            </a:prstGeom>
          </p:spPr>
        </p:pic>
        <p:pic>
          <p:nvPicPr>
            <p:cNvPr id="34" name="object 34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683466" y="548851"/>
              <a:ext cx="189071" cy="247613"/>
            </a:xfrm>
            <a:prstGeom prst="rect">
              <a:avLst/>
            </a:prstGeom>
          </p:spPr>
        </p:pic>
      </p:grpSp>
      <p:sp>
        <p:nvSpPr>
          <p:cNvPr id="35" name="object 35" descr=""/>
          <p:cNvSpPr/>
          <p:nvPr/>
        </p:nvSpPr>
        <p:spPr>
          <a:xfrm>
            <a:off x="8918733" y="451248"/>
            <a:ext cx="200025" cy="339725"/>
          </a:xfrm>
          <a:custGeom>
            <a:avLst/>
            <a:gdLst/>
            <a:ahLst/>
            <a:cxnLst/>
            <a:rect l="l" t="t" r="r" b="b"/>
            <a:pathLst>
              <a:path w="200025" h="339725">
                <a:moveTo>
                  <a:pt x="199548" y="339446"/>
                </a:moveTo>
                <a:lnTo>
                  <a:pt x="144779" y="339446"/>
                </a:lnTo>
                <a:lnTo>
                  <a:pt x="144779" y="198571"/>
                </a:lnTo>
                <a:lnTo>
                  <a:pt x="144244" y="184988"/>
                </a:lnTo>
                <a:lnTo>
                  <a:pt x="124896" y="148207"/>
                </a:lnTo>
                <a:lnTo>
                  <a:pt x="108108" y="145202"/>
                </a:lnTo>
                <a:lnTo>
                  <a:pt x="100711" y="145668"/>
                </a:lnTo>
                <a:lnTo>
                  <a:pt x="61957" y="167755"/>
                </a:lnTo>
                <a:lnTo>
                  <a:pt x="54768" y="174531"/>
                </a:lnTo>
                <a:lnTo>
                  <a:pt x="54768" y="339446"/>
                </a:lnTo>
                <a:lnTo>
                  <a:pt x="0" y="339446"/>
                </a:lnTo>
                <a:lnTo>
                  <a:pt x="0" y="0"/>
                </a:lnTo>
                <a:lnTo>
                  <a:pt x="54768" y="0"/>
                </a:lnTo>
                <a:lnTo>
                  <a:pt x="54768" y="87506"/>
                </a:lnTo>
                <a:lnTo>
                  <a:pt x="52863" y="133182"/>
                </a:lnTo>
                <a:lnTo>
                  <a:pt x="60439" y="126406"/>
                </a:lnTo>
                <a:lnTo>
                  <a:pt x="94818" y="103688"/>
                </a:lnTo>
                <a:lnTo>
                  <a:pt x="127634" y="97603"/>
                </a:lnTo>
                <a:lnTo>
                  <a:pt x="145166" y="99120"/>
                </a:lnTo>
                <a:lnTo>
                  <a:pt x="182403" y="121883"/>
                </a:lnTo>
                <a:lnTo>
                  <a:pt x="198477" y="170069"/>
                </a:lnTo>
                <a:lnTo>
                  <a:pt x="199548" y="191359"/>
                </a:lnTo>
                <a:lnTo>
                  <a:pt x="199548" y="339446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 descr=""/>
          <p:cNvSpPr/>
          <p:nvPr/>
        </p:nvSpPr>
        <p:spPr>
          <a:xfrm>
            <a:off x="9264967" y="649339"/>
            <a:ext cx="113664" cy="40640"/>
          </a:xfrm>
          <a:custGeom>
            <a:avLst/>
            <a:gdLst/>
            <a:ahLst/>
            <a:cxnLst/>
            <a:rect l="l" t="t" r="r" b="b"/>
            <a:pathLst>
              <a:path w="113665" h="40640">
                <a:moveTo>
                  <a:pt x="113347" y="40387"/>
                </a:moveTo>
                <a:lnTo>
                  <a:pt x="0" y="40387"/>
                </a:lnTo>
                <a:lnTo>
                  <a:pt x="0" y="0"/>
                </a:lnTo>
                <a:lnTo>
                  <a:pt x="113347" y="0"/>
                </a:lnTo>
                <a:lnTo>
                  <a:pt x="113347" y="40387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7" name="object 37" descr=""/>
          <p:cNvGrpSpPr/>
          <p:nvPr/>
        </p:nvGrpSpPr>
        <p:grpSpPr>
          <a:xfrm>
            <a:off x="9533095" y="476249"/>
            <a:ext cx="480059" cy="320675"/>
            <a:chOff x="9533095" y="476249"/>
            <a:chExt cx="480059" cy="320675"/>
          </a:xfrm>
        </p:grpSpPr>
        <p:sp>
          <p:nvSpPr>
            <p:cNvPr id="38" name="object 38" descr=""/>
            <p:cNvSpPr/>
            <p:nvPr/>
          </p:nvSpPr>
          <p:spPr>
            <a:xfrm>
              <a:off x="9533095" y="476249"/>
              <a:ext cx="219075" cy="314960"/>
            </a:xfrm>
            <a:custGeom>
              <a:avLst/>
              <a:gdLst/>
              <a:ahLst/>
              <a:cxnLst/>
              <a:rect l="l" t="t" r="r" b="b"/>
              <a:pathLst>
                <a:path w="219075" h="314959">
                  <a:moveTo>
                    <a:pt x="55244" y="314445"/>
                  </a:moveTo>
                  <a:lnTo>
                    <a:pt x="0" y="314445"/>
                  </a:lnTo>
                  <a:lnTo>
                    <a:pt x="0" y="0"/>
                  </a:lnTo>
                  <a:lnTo>
                    <a:pt x="98107" y="0"/>
                  </a:lnTo>
                  <a:lnTo>
                    <a:pt x="110743" y="300"/>
                  </a:lnTo>
                  <a:lnTo>
                    <a:pt x="156671" y="7632"/>
                  </a:lnTo>
                  <a:lnTo>
                    <a:pt x="191958" y="27360"/>
                  </a:lnTo>
                  <a:lnTo>
                    <a:pt x="205891" y="44714"/>
                  </a:lnTo>
                  <a:lnTo>
                    <a:pt x="55244" y="44714"/>
                  </a:lnTo>
                  <a:lnTo>
                    <a:pt x="55244" y="154337"/>
                  </a:lnTo>
                  <a:lnTo>
                    <a:pt x="202647" y="154337"/>
                  </a:lnTo>
                  <a:lnTo>
                    <a:pt x="198774" y="159927"/>
                  </a:lnTo>
                  <a:lnTo>
                    <a:pt x="167163" y="185349"/>
                  </a:lnTo>
                  <a:lnTo>
                    <a:pt x="124360" y="197549"/>
                  </a:lnTo>
                  <a:lnTo>
                    <a:pt x="100012" y="199052"/>
                  </a:lnTo>
                  <a:lnTo>
                    <a:pt x="55244" y="199052"/>
                  </a:lnTo>
                  <a:lnTo>
                    <a:pt x="55244" y="314445"/>
                  </a:lnTo>
                  <a:close/>
                </a:path>
                <a:path w="219075" h="314959">
                  <a:moveTo>
                    <a:pt x="202647" y="154337"/>
                  </a:moveTo>
                  <a:lnTo>
                    <a:pt x="95726" y="154337"/>
                  </a:lnTo>
                  <a:lnTo>
                    <a:pt x="125729" y="150761"/>
                  </a:lnTo>
                  <a:lnTo>
                    <a:pt x="147161" y="140033"/>
                  </a:lnTo>
                  <a:lnTo>
                    <a:pt x="160019" y="122154"/>
                  </a:lnTo>
                  <a:lnTo>
                    <a:pt x="164306" y="97122"/>
                  </a:lnTo>
                  <a:lnTo>
                    <a:pt x="163190" y="83374"/>
                  </a:lnTo>
                  <a:lnTo>
                    <a:pt x="136460" y="51070"/>
                  </a:lnTo>
                  <a:lnTo>
                    <a:pt x="93821" y="44714"/>
                  </a:lnTo>
                  <a:lnTo>
                    <a:pt x="205891" y="44714"/>
                  </a:lnTo>
                  <a:lnTo>
                    <a:pt x="218033" y="83975"/>
                  </a:lnTo>
                  <a:lnTo>
                    <a:pt x="218598" y="97122"/>
                  </a:lnTo>
                  <a:lnTo>
                    <a:pt x="218033" y="109683"/>
                  </a:lnTo>
                  <a:lnTo>
                    <a:pt x="216336" y="121402"/>
                  </a:lnTo>
                  <a:lnTo>
                    <a:pt x="213508" y="132280"/>
                  </a:lnTo>
                  <a:lnTo>
                    <a:pt x="209549" y="142317"/>
                  </a:lnTo>
                  <a:lnTo>
                    <a:pt x="204594" y="151528"/>
                  </a:lnTo>
                  <a:lnTo>
                    <a:pt x="202647" y="154337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9" name="object 39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790271" y="548851"/>
              <a:ext cx="222408" cy="247613"/>
            </a:xfrm>
            <a:prstGeom prst="rect">
              <a:avLst/>
            </a:prstGeom>
          </p:spPr>
        </p:pic>
      </p:grpSp>
      <p:sp>
        <p:nvSpPr>
          <p:cNvPr id="40" name="object 40" descr=""/>
          <p:cNvSpPr/>
          <p:nvPr/>
        </p:nvSpPr>
        <p:spPr>
          <a:xfrm>
            <a:off x="10066959" y="450290"/>
            <a:ext cx="487680" cy="346710"/>
          </a:xfrm>
          <a:custGeom>
            <a:avLst/>
            <a:gdLst/>
            <a:ahLst/>
            <a:cxnLst/>
            <a:rect l="l" t="t" r="r" b="b"/>
            <a:pathLst>
              <a:path w="487679" h="346709">
                <a:moveTo>
                  <a:pt x="82397" y="341376"/>
                </a:moveTo>
                <a:lnTo>
                  <a:pt x="75247" y="300024"/>
                </a:lnTo>
                <a:lnTo>
                  <a:pt x="73025" y="300659"/>
                </a:lnTo>
                <a:lnTo>
                  <a:pt x="71361" y="300990"/>
                </a:lnTo>
                <a:lnTo>
                  <a:pt x="63817" y="300990"/>
                </a:lnTo>
                <a:lnTo>
                  <a:pt x="61125" y="299618"/>
                </a:lnTo>
                <a:lnTo>
                  <a:pt x="56045" y="294170"/>
                </a:lnTo>
                <a:lnTo>
                  <a:pt x="54775" y="289445"/>
                </a:lnTo>
                <a:lnTo>
                  <a:pt x="54775" y="965"/>
                </a:lnTo>
                <a:lnTo>
                  <a:pt x="0" y="965"/>
                </a:lnTo>
                <a:lnTo>
                  <a:pt x="0" y="279831"/>
                </a:lnTo>
                <a:lnTo>
                  <a:pt x="749" y="294398"/>
                </a:lnTo>
                <a:lnTo>
                  <a:pt x="18961" y="336169"/>
                </a:lnTo>
                <a:lnTo>
                  <a:pt x="53340" y="346176"/>
                </a:lnTo>
                <a:lnTo>
                  <a:pt x="61950" y="345884"/>
                </a:lnTo>
                <a:lnTo>
                  <a:pt x="69659" y="344982"/>
                </a:lnTo>
                <a:lnTo>
                  <a:pt x="76479" y="343471"/>
                </a:lnTo>
                <a:lnTo>
                  <a:pt x="82397" y="341376"/>
                </a:lnTo>
                <a:close/>
              </a:path>
              <a:path w="487679" h="346709">
                <a:moveTo>
                  <a:pt x="183845" y="104330"/>
                </a:moveTo>
                <a:lnTo>
                  <a:pt x="129070" y="104330"/>
                </a:lnTo>
                <a:lnTo>
                  <a:pt x="129070" y="340410"/>
                </a:lnTo>
                <a:lnTo>
                  <a:pt x="183845" y="340410"/>
                </a:lnTo>
                <a:lnTo>
                  <a:pt x="183845" y="104330"/>
                </a:lnTo>
                <a:close/>
              </a:path>
              <a:path w="487679" h="346709">
                <a:moveTo>
                  <a:pt x="190512" y="22440"/>
                </a:moveTo>
                <a:lnTo>
                  <a:pt x="156692" y="0"/>
                </a:lnTo>
                <a:lnTo>
                  <a:pt x="149644" y="558"/>
                </a:lnTo>
                <a:lnTo>
                  <a:pt x="122885" y="22440"/>
                </a:lnTo>
                <a:lnTo>
                  <a:pt x="122885" y="41033"/>
                </a:lnTo>
                <a:lnTo>
                  <a:pt x="156692" y="62992"/>
                </a:lnTo>
                <a:lnTo>
                  <a:pt x="163741" y="62445"/>
                </a:lnTo>
                <a:lnTo>
                  <a:pt x="190512" y="41033"/>
                </a:lnTo>
                <a:lnTo>
                  <a:pt x="190512" y="22440"/>
                </a:lnTo>
                <a:close/>
              </a:path>
              <a:path w="487679" h="346709">
                <a:moveTo>
                  <a:pt x="383857" y="337527"/>
                </a:moveTo>
                <a:lnTo>
                  <a:pt x="374332" y="296659"/>
                </a:lnTo>
                <a:lnTo>
                  <a:pt x="370840" y="298259"/>
                </a:lnTo>
                <a:lnTo>
                  <a:pt x="366953" y="299542"/>
                </a:lnTo>
                <a:lnTo>
                  <a:pt x="358381" y="301459"/>
                </a:lnTo>
                <a:lnTo>
                  <a:pt x="354177" y="301942"/>
                </a:lnTo>
                <a:lnTo>
                  <a:pt x="350050" y="301942"/>
                </a:lnTo>
                <a:lnTo>
                  <a:pt x="335673" y="299364"/>
                </a:lnTo>
                <a:lnTo>
                  <a:pt x="325399" y="291604"/>
                </a:lnTo>
                <a:lnTo>
                  <a:pt x="319239" y="278688"/>
                </a:lnTo>
                <a:lnTo>
                  <a:pt x="317182" y="260591"/>
                </a:lnTo>
                <a:lnTo>
                  <a:pt x="317182" y="148094"/>
                </a:lnTo>
                <a:lnTo>
                  <a:pt x="376720" y="148094"/>
                </a:lnTo>
                <a:lnTo>
                  <a:pt x="376720" y="104330"/>
                </a:lnTo>
                <a:lnTo>
                  <a:pt x="317182" y="104330"/>
                </a:lnTo>
                <a:lnTo>
                  <a:pt x="317182" y="39903"/>
                </a:lnTo>
                <a:lnTo>
                  <a:pt x="271462" y="39903"/>
                </a:lnTo>
                <a:lnTo>
                  <a:pt x="264795" y="104330"/>
                </a:lnTo>
                <a:lnTo>
                  <a:pt x="228600" y="106743"/>
                </a:lnTo>
                <a:lnTo>
                  <a:pt x="228600" y="148094"/>
                </a:lnTo>
                <a:lnTo>
                  <a:pt x="261937" y="148094"/>
                </a:lnTo>
                <a:lnTo>
                  <a:pt x="261937" y="260591"/>
                </a:lnTo>
                <a:lnTo>
                  <a:pt x="262191" y="269989"/>
                </a:lnTo>
                <a:lnTo>
                  <a:pt x="271233" y="309994"/>
                </a:lnTo>
                <a:lnTo>
                  <a:pt x="301713" y="339928"/>
                </a:lnTo>
                <a:lnTo>
                  <a:pt x="336232" y="346176"/>
                </a:lnTo>
                <a:lnTo>
                  <a:pt x="343039" y="346011"/>
                </a:lnTo>
                <a:lnTo>
                  <a:pt x="377507" y="339763"/>
                </a:lnTo>
                <a:lnTo>
                  <a:pt x="383857" y="337527"/>
                </a:lnTo>
                <a:close/>
              </a:path>
              <a:path w="487679" h="346709">
                <a:moveTo>
                  <a:pt x="480542" y="104330"/>
                </a:moveTo>
                <a:lnTo>
                  <a:pt x="425767" y="104330"/>
                </a:lnTo>
                <a:lnTo>
                  <a:pt x="425767" y="340410"/>
                </a:lnTo>
                <a:lnTo>
                  <a:pt x="480542" y="340410"/>
                </a:lnTo>
                <a:lnTo>
                  <a:pt x="480542" y="104330"/>
                </a:lnTo>
                <a:close/>
              </a:path>
              <a:path w="487679" h="346709">
                <a:moveTo>
                  <a:pt x="487210" y="22440"/>
                </a:moveTo>
                <a:lnTo>
                  <a:pt x="453390" y="0"/>
                </a:lnTo>
                <a:lnTo>
                  <a:pt x="446341" y="558"/>
                </a:lnTo>
                <a:lnTo>
                  <a:pt x="419582" y="22440"/>
                </a:lnTo>
                <a:lnTo>
                  <a:pt x="419582" y="41033"/>
                </a:lnTo>
                <a:lnTo>
                  <a:pt x="453390" y="62992"/>
                </a:lnTo>
                <a:lnTo>
                  <a:pt x="460451" y="62445"/>
                </a:lnTo>
                <a:lnTo>
                  <a:pt x="487210" y="41033"/>
                </a:lnTo>
                <a:lnTo>
                  <a:pt x="487210" y="22440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 descr=""/>
          <p:cNvSpPr/>
          <p:nvPr/>
        </p:nvSpPr>
        <p:spPr>
          <a:xfrm>
            <a:off x="10617517" y="451248"/>
            <a:ext cx="210185" cy="339725"/>
          </a:xfrm>
          <a:custGeom>
            <a:avLst/>
            <a:gdLst/>
            <a:ahLst/>
            <a:cxnLst/>
            <a:rect l="l" t="t" r="r" b="b"/>
            <a:pathLst>
              <a:path w="210184" h="339725">
                <a:moveTo>
                  <a:pt x="210026" y="339446"/>
                </a:moveTo>
                <a:lnTo>
                  <a:pt x="150494" y="339446"/>
                </a:lnTo>
                <a:lnTo>
                  <a:pt x="90487" y="237035"/>
                </a:lnTo>
                <a:lnTo>
                  <a:pt x="53816" y="279346"/>
                </a:lnTo>
                <a:lnTo>
                  <a:pt x="53816" y="339446"/>
                </a:lnTo>
                <a:lnTo>
                  <a:pt x="0" y="339446"/>
                </a:lnTo>
                <a:lnTo>
                  <a:pt x="0" y="0"/>
                </a:lnTo>
                <a:lnTo>
                  <a:pt x="53816" y="0"/>
                </a:lnTo>
                <a:lnTo>
                  <a:pt x="53816" y="212034"/>
                </a:lnTo>
                <a:lnTo>
                  <a:pt x="55244" y="212034"/>
                </a:lnTo>
                <a:lnTo>
                  <a:pt x="141922" y="103372"/>
                </a:lnTo>
                <a:lnTo>
                  <a:pt x="201929" y="103372"/>
                </a:lnTo>
                <a:lnTo>
                  <a:pt x="121919" y="199533"/>
                </a:lnTo>
                <a:lnTo>
                  <a:pt x="210026" y="339446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2" name="object 42" descr=""/>
          <p:cNvGrpSpPr/>
          <p:nvPr/>
        </p:nvGrpSpPr>
        <p:grpSpPr>
          <a:xfrm>
            <a:off x="488632" y="1069119"/>
            <a:ext cx="544195" cy="162560"/>
            <a:chOff x="488632" y="1069119"/>
            <a:chExt cx="544195" cy="162560"/>
          </a:xfrm>
        </p:grpSpPr>
        <p:pic>
          <p:nvPicPr>
            <p:cNvPr id="43" name="object 43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88632" y="1073535"/>
              <a:ext cx="118586" cy="158065"/>
            </a:xfrm>
            <a:prstGeom prst="rect">
              <a:avLst/>
            </a:prstGeom>
          </p:spPr>
        </p:pic>
        <p:pic>
          <p:nvPicPr>
            <p:cNvPr id="44" name="object 44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35555" y="1069119"/>
              <a:ext cx="90725" cy="162482"/>
            </a:xfrm>
            <a:prstGeom prst="rect">
              <a:avLst/>
            </a:prstGeom>
          </p:spPr>
        </p:pic>
        <p:pic>
          <p:nvPicPr>
            <p:cNvPr id="45" name="object 45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49855" y="1084228"/>
              <a:ext cx="282654" cy="147373"/>
            </a:xfrm>
            <a:prstGeom prst="rect">
              <a:avLst/>
            </a:prstGeom>
          </p:spPr>
        </p:pic>
      </p:grpSp>
      <p:grpSp>
        <p:nvGrpSpPr>
          <p:cNvPr id="46" name="object 46" descr=""/>
          <p:cNvGrpSpPr/>
          <p:nvPr/>
        </p:nvGrpSpPr>
        <p:grpSpPr>
          <a:xfrm>
            <a:off x="1101566" y="1060518"/>
            <a:ext cx="313690" cy="171450"/>
            <a:chOff x="1101566" y="1060518"/>
            <a:chExt cx="313690" cy="171450"/>
          </a:xfrm>
        </p:grpSpPr>
        <p:pic>
          <p:nvPicPr>
            <p:cNvPr id="47" name="object 47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101566" y="1113052"/>
              <a:ext cx="90725" cy="118549"/>
            </a:xfrm>
            <a:prstGeom prst="rect">
              <a:avLst/>
            </a:prstGeom>
          </p:spPr>
        </p:pic>
        <p:pic>
          <p:nvPicPr>
            <p:cNvPr id="48" name="object 48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227058" y="1115841"/>
              <a:ext cx="92154" cy="115760"/>
            </a:xfrm>
            <a:prstGeom prst="rect">
              <a:avLst/>
            </a:prstGeom>
          </p:spPr>
        </p:pic>
        <p:pic>
          <p:nvPicPr>
            <p:cNvPr id="49" name="object 49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345882" y="1060518"/>
              <a:ext cx="68818" cy="168293"/>
            </a:xfrm>
            <a:prstGeom prst="rect">
              <a:avLst/>
            </a:prstGeom>
          </p:spPr>
        </p:pic>
      </p:grpSp>
      <p:grpSp>
        <p:nvGrpSpPr>
          <p:cNvPr id="50" name="object 50" descr=""/>
          <p:cNvGrpSpPr/>
          <p:nvPr/>
        </p:nvGrpSpPr>
        <p:grpSpPr>
          <a:xfrm>
            <a:off x="1467088" y="1063307"/>
            <a:ext cx="418465" cy="168910"/>
            <a:chOff x="1467088" y="1063307"/>
            <a:chExt cx="418465" cy="168910"/>
          </a:xfrm>
        </p:grpSpPr>
        <p:pic>
          <p:nvPicPr>
            <p:cNvPr id="51" name="object 51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467088" y="1063307"/>
              <a:ext cx="101441" cy="168293"/>
            </a:xfrm>
            <a:prstGeom prst="rect">
              <a:avLst/>
            </a:prstGeom>
          </p:spPr>
        </p:pic>
        <p:pic>
          <p:nvPicPr>
            <p:cNvPr id="52" name="object 52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599009" y="1113052"/>
              <a:ext cx="98107" cy="118549"/>
            </a:xfrm>
            <a:prstGeom prst="rect">
              <a:avLst/>
            </a:prstGeom>
          </p:spPr>
        </p:pic>
        <p:pic>
          <p:nvPicPr>
            <p:cNvPr id="53" name="object 53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725691" y="1113052"/>
              <a:ext cx="159781" cy="115760"/>
            </a:xfrm>
            <a:prstGeom prst="rect">
              <a:avLst/>
            </a:prstGeom>
          </p:spPr>
        </p:pic>
      </p:grpSp>
      <p:pic>
        <p:nvPicPr>
          <p:cNvPr id="54" name="object 54" descr="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972627" y="1076325"/>
            <a:ext cx="103108" cy="152487"/>
          </a:xfrm>
          <a:prstGeom prst="rect">
            <a:avLst/>
          </a:prstGeom>
        </p:spPr>
      </p:pic>
      <p:grpSp>
        <p:nvGrpSpPr>
          <p:cNvPr id="55" name="object 55" descr=""/>
          <p:cNvGrpSpPr/>
          <p:nvPr/>
        </p:nvGrpSpPr>
        <p:grpSpPr>
          <a:xfrm>
            <a:off x="2096928" y="1063307"/>
            <a:ext cx="617855" cy="168910"/>
            <a:chOff x="2096928" y="1063307"/>
            <a:chExt cx="617855" cy="168910"/>
          </a:xfrm>
        </p:grpSpPr>
        <p:pic>
          <p:nvPicPr>
            <p:cNvPr id="56" name="object 56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226230" y="1063307"/>
              <a:ext cx="101441" cy="168293"/>
            </a:xfrm>
            <a:prstGeom prst="rect">
              <a:avLst/>
            </a:prstGeom>
          </p:spPr>
        </p:pic>
        <p:pic>
          <p:nvPicPr>
            <p:cNvPr id="57" name="object 57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096928" y="1113052"/>
              <a:ext cx="107156" cy="118549"/>
            </a:xfrm>
            <a:prstGeom prst="rect">
              <a:avLst/>
            </a:prstGeom>
          </p:spPr>
        </p:pic>
        <p:sp>
          <p:nvSpPr>
            <p:cNvPr id="58" name="object 58" descr=""/>
            <p:cNvSpPr/>
            <p:nvPr/>
          </p:nvSpPr>
          <p:spPr>
            <a:xfrm>
              <a:off x="2363152" y="1067956"/>
              <a:ext cx="27305" cy="161290"/>
            </a:xfrm>
            <a:custGeom>
              <a:avLst/>
              <a:gdLst/>
              <a:ahLst/>
              <a:cxnLst/>
              <a:rect l="l" t="t" r="r" b="b"/>
              <a:pathLst>
                <a:path w="27305" h="161290">
                  <a:moveTo>
                    <a:pt x="23098" y="160855"/>
                  </a:moveTo>
                  <a:lnTo>
                    <a:pt x="3571" y="160855"/>
                  </a:lnTo>
                  <a:lnTo>
                    <a:pt x="3571" y="47884"/>
                  </a:lnTo>
                  <a:lnTo>
                    <a:pt x="23098" y="47884"/>
                  </a:lnTo>
                  <a:lnTo>
                    <a:pt x="23098" y="160855"/>
                  </a:lnTo>
                  <a:close/>
                </a:path>
                <a:path w="27305" h="161290">
                  <a:moveTo>
                    <a:pt x="17383" y="24639"/>
                  </a:moveTo>
                  <a:lnTo>
                    <a:pt x="9763" y="24639"/>
                  </a:lnTo>
                  <a:lnTo>
                    <a:pt x="6548" y="23477"/>
                  </a:lnTo>
                  <a:lnTo>
                    <a:pt x="1309" y="18828"/>
                  </a:lnTo>
                  <a:lnTo>
                    <a:pt x="0" y="15884"/>
                  </a:lnTo>
                  <a:lnTo>
                    <a:pt x="0" y="8600"/>
                  </a:lnTo>
                  <a:lnTo>
                    <a:pt x="1309" y="5617"/>
                  </a:lnTo>
                  <a:lnTo>
                    <a:pt x="6548" y="1123"/>
                  </a:lnTo>
                  <a:lnTo>
                    <a:pt x="9763" y="0"/>
                  </a:lnTo>
                  <a:lnTo>
                    <a:pt x="17383" y="0"/>
                  </a:lnTo>
                  <a:lnTo>
                    <a:pt x="20597" y="1123"/>
                  </a:lnTo>
                  <a:lnTo>
                    <a:pt x="25836" y="5617"/>
                  </a:lnTo>
                  <a:lnTo>
                    <a:pt x="27146" y="8600"/>
                  </a:lnTo>
                  <a:lnTo>
                    <a:pt x="27146" y="15884"/>
                  </a:lnTo>
                  <a:lnTo>
                    <a:pt x="25836" y="18828"/>
                  </a:lnTo>
                  <a:lnTo>
                    <a:pt x="20597" y="23477"/>
                  </a:lnTo>
                  <a:lnTo>
                    <a:pt x="17383" y="24639"/>
                  </a:lnTo>
                  <a:close/>
                </a:path>
              </a:pathLst>
            </a:custGeom>
            <a:solidFill>
              <a:srgbClr val="444444">
                <a:alpha val="7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9" name="object 59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423636" y="1115841"/>
              <a:ext cx="92154" cy="115760"/>
            </a:xfrm>
            <a:prstGeom prst="rect">
              <a:avLst/>
            </a:prstGeom>
          </p:spPr>
        </p:pic>
        <p:pic>
          <p:nvPicPr>
            <p:cNvPr id="60" name="object 60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554843" y="1113052"/>
              <a:ext cx="159781" cy="115760"/>
            </a:xfrm>
            <a:prstGeom prst="rect">
              <a:avLst/>
            </a:prstGeom>
          </p:spPr>
        </p:pic>
      </p:grpSp>
      <p:grpSp>
        <p:nvGrpSpPr>
          <p:cNvPr id="61" name="object 61" descr=""/>
          <p:cNvGrpSpPr/>
          <p:nvPr/>
        </p:nvGrpSpPr>
        <p:grpSpPr>
          <a:xfrm>
            <a:off x="476249" y="1800224"/>
            <a:ext cx="3686175" cy="1752600"/>
            <a:chOff x="476249" y="1800224"/>
            <a:chExt cx="3686175" cy="1752600"/>
          </a:xfrm>
        </p:grpSpPr>
        <p:pic>
          <p:nvPicPr>
            <p:cNvPr id="62" name="object 62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374844" y="1990724"/>
              <a:ext cx="1888985" cy="1371599"/>
            </a:xfrm>
            <a:prstGeom prst="rect">
              <a:avLst/>
            </a:prstGeom>
          </p:spPr>
        </p:pic>
        <p:sp>
          <p:nvSpPr>
            <p:cNvPr id="63" name="object 63" descr=""/>
            <p:cNvSpPr/>
            <p:nvPr/>
          </p:nvSpPr>
          <p:spPr>
            <a:xfrm>
              <a:off x="481012" y="1804987"/>
              <a:ext cx="3676650" cy="1743075"/>
            </a:xfrm>
            <a:custGeom>
              <a:avLst/>
              <a:gdLst/>
              <a:ahLst/>
              <a:cxnLst/>
              <a:rect l="l" t="t" r="r" b="b"/>
              <a:pathLst>
                <a:path w="3676650" h="1743075">
                  <a:moveTo>
                    <a:pt x="0" y="0"/>
                  </a:moveTo>
                  <a:lnTo>
                    <a:pt x="3676649" y="0"/>
                  </a:lnTo>
                  <a:lnTo>
                    <a:pt x="3676649" y="1743074"/>
                  </a:lnTo>
                  <a:lnTo>
                    <a:pt x="0" y="1743074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44444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4" name="object 64" descr=""/>
          <p:cNvGrpSpPr/>
          <p:nvPr/>
        </p:nvGrpSpPr>
        <p:grpSpPr>
          <a:xfrm>
            <a:off x="4257674" y="1800224"/>
            <a:ext cx="3676650" cy="1752600"/>
            <a:chOff x="4257674" y="1800224"/>
            <a:chExt cx="3676650" cy="1752600"/>
          </a:xfrm>
        </p:grpSpPr>
        <p:pic>
          <p:nvPicPr>
            <p:cNvPr id="65" name="object 65" descr="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180340" y="1990724"/>
              <a:ext cx="1831317" cy="1371599"/>
            </a:xfrm>
            <a:prstGeom prst="rect">
              <a:avLst/>
            </a:prstGeom>
          </p:spPr>
        </p:pic>
        <p:sp>
          <p:nvSpPr>
            <p:cNvPr id="66" name="object 66" descr=""/>
            <p:cNvSpPr/>
            <p:nvPr/>
          </p:nvSpPr>
          <p:spPr>
            <a:xfrm>
              <a:off x="4262437" y="1804987"/>
              <a:ext cx="3667125" cy="1743075"/>
            </a:xfrm>
            <a:custGeom>
              <a:avLst/>
              <a:gdLst/>
              <a:ahLst/>
              <a:cxnLst/>
              <a:rect l="l" t="t" r="r" b="b"/>
              <a:pathLst>
                <a:path w="3667125" h="1743075">
                  <a:moveTo>
                    <a:pt x="0" y="0"/>
                  </a:moveTo>
                  <a:lnTo>
                    <a:pt x="3667124" y="0"/>
                  </a:lnTo>
                  <a:lnTo>
                    <a:pt x="3667124" y="1743074"/>
                  </a:lnTo>
                  <a:lnTo>
                    <a:pt x="0" y="1743074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44444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7" name="object 67" descr=""/>
          <p:cNvGrpSpPr/>
          <p:nvPr/>
        </p:nvGrpSpPr>
        <p:grpSpPr>
          <a:xfrm>
            <a:off x="8029574" y="1800224"/>
            <a:ext cx="3686175" cy="1752600"/>
            <a:chOff x="8029574" y="1800224"/>
            <a:chExt cx="3686175" cy="1752600"/>
          </a:xfrm>
        </p:grpSpPr>
        <p:pic>
          <p:nvPicPr>
            <p:cNvPr id="68" name="object 68" descr="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8809634" y="1990724"/>
              <a:ext cx="2126054" cy="1371599"/>
            </a:xfrm>
            <a:prstGeom prst="rect">
              <a:avLst/>
            </a:prstGeom>
          </p:spPr>
        </p:pic>
        <p:sp>
          <p:nvSpPr>
            <p:cNvPr id="69" name="object 69" descr=""/>
            <p:cNvSpPr/>
            <p:nvPr/>
          </p:nvSpPr>
          <p:spPr>
            <a:xfrm>
              <a:off x="8034336" y="1804987"/>
              <a:ext cx="3676650" cy="1743075"/>
            </a:xfrm>
            <a:custGeom>
              <a:avLst/>
              <a:gdLst/>
              <a:ahLst/>
              <a:cxnLst/>
              <a:rect l="l" t="t" r="r" b="b"/>
              <a:pathLst>
                <a:path w="3676650" h="1743075">
                  <a:moveTo>
                    <a:pt x="0" y="0"/>
                  </a:moveTo>
                  <a:lnTo>
                    <a:pt x="3676649" y="0"/>
                  </a:lnTo>
                  <a:lnTo>
                    <a:pt x="3676649" y="1743074"/>
                  </a:lnTo>
                  <a:lnTo>
                    <a:pt x="0" y="1743074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44444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0" name="object 70" descr=""/>
          <p:cNvGrpSpPr/>
          <p:nvPr/>
        </p:nvGrpSpPr>
        <p:grpSpPr>
          <a:xfrm>
            <a:off x="476249" y="3648074"/>
            <a:ext cx="3686175" cy="1762125"/>
            <a:chOff x="476249" y="3648074"/>
            <a:chExt cx="3686175" cy="1762125"/>
          </a:xfrm>
        </p:grpSpPr>
        <p:pic>
          <p:nvPicPr>
            <p:cNvPr id="71" name="object 71" descr="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306830" y="3890368"/>
              <a:ext cx="2025014" cy="1277586"/>
            </a:xfrm>
            <a:prstGeom prst="rect">
              <a:avLst/>
            </a:prstGeom>
          </p:spPr>
        </p:pic>
        <p:sp>
          <p:nvSpPr>
            <p:cNvPr id="72" name="object 72" descr=""/>
            <p:cNvSpPr/>
            <p:nvPr/>
          </p:nvSpPr>
          <p:spPr>
            <a:xfrm>
              <a:off x="481012" y="3652837"/>
              <a:ext cx="3676650" cy="1752600"/>
            </a:xfrm>
            <a:custGeom>
              <a:avLst/>
              <a:gdLst/>
              <a:ahLst/>
              <a:cxnLst/>
              <a:rect l="l" t="t" r="r" b="b"/>
              <a:pathLst>
                <a:path w="3676650" h="1752600">
                  <a:moveTo>
                    <a:pt x="0" y="0"/>
                  </a:moveTo>
                  <a:lnTo>
                    <a:pt x="3676649" y="0"/>
                  </a:lnTo>
                  <a:lnTo>
                    <a:pt x="3676649" y="1752599"/>
                  </a:lnTo>
                  <a:lnTo>
                    <a:pt x="0" y="17525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44444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3" name="object 73" descr=""/>
          <p:cNvGrpSpPr/>
          <p:nvPr/>
        </p:nvGrpSpPr>
        <p:grpSpPr>
          <a:xfrm>
            <a:off x="4257674" y="3648074"/>
            <a:ext cx="3676650" cy="1762125"/>
            <a:chOff x="4257674" y="3648074"/>
            <a:chExt cx="3676650" cy="1762125"/>
          </a:xfrm>
        </p:grpSpPr>
        <p:pic>
          <p:nvPicPr>
            <p:cNvPr id="74" name="object 74" descr="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5162146" y="3838574"/>
              <a:ext cx="1867707" cy="1381124"/>
            </a:xfrm>
            <a:prstGeom prst="rect">
              <a:avLst/>
            </a:prstGeom>
          </p:spPr>
        </p:pic>
        <p:sp>
          <p:nvSpPr>
            <p:cNvPr id="75" name="object 75" descr=""/>
            <p:cNvSpPr/>
            <p:nvPr/>
          </p:nvSpPr>
          <p:spPr>
            <a:xfrm>
              <a:off x="4262437" y="3652837"/>
              <a:ext cx="3667125" cy="1752600"/>
            </a:xfrm>
            <a:custGeom>
              <a:avLst/>
              <a:gdLst/>
              <a:ahLst/>
              <a:cxnLst/>
              <a:rect l="l" t="t" r="r" b="b"/>
              <a:pathLst>
                <a:path w="3667125" h="1752600">
                  <a:moveTo>
                    <a:pt x="0" y="0"/>
                  </a:moveTo>
                  <a:lnTo>
                    <a:pt x="3667124" y="0"/>
                  </a:lnTo>
                  <a:lnTo>
                    <a:pt x="3667124" y="1752599"/>
                  </a:lnTo>
                  <a:lnTo>
                    <a:pt x="0" y="17525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44444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6" name="object 76" descr=""/>
          <p:cNvGrpSpPr/>
          <p:nvPr/>
        </p:nvGrpSpPr>
        <p:grpSpPr>
          <a:xfrm>
            <a:off x="8029574" y="3648074"/>
            <a:ext cx="3686175" cy="1762125"/>
            <a:chOff x="8029574" y="3648074"/>
            <a:chExt cx="3686175" cy="1762125"/>
          </a:xfrm>
        </p:grpSpPr>
        <p:pic>
          <p:nvPicPr>
            <p:cNvPr id="77" name="object 77" descr="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8945351" y="3907633"/>
              <a:ext cx="1854620" cy="1243057"/>
            </a:xfrm>
            <a:prstGeom prst="rect">
              <a:avLst/>
            </a:prstGeom>
          </p:spPr>
        </p:pic>
        <p:sp>
          <p:nvSpPr>
            <p:cNvPr id="78" name="object 78" descr=""/>
            <p:cNvSpPr/>
            <p:nvPr/>
          </p:nvSpPr>
          <p:spPr>
            <a:xfrm>
              <a:off x="8034336" y="3652837"/>
              <a:ext cx="3676650" cy="1752600"/>
            </a:xfrm>
            <a:custGeom>
              <a:avLst/>
              <a:gdLst/>
              <a:ahLst/>
              <a:cxnLst/>
              <a:rect l="l" t="t" r="r" b="b"/>
              <a:pathLst>
                <a:path w="3676650" h="1752600">
                  <a:moveTo>
                    <a:pt x="0" y="0"/>
                  </a:moveTo>
                  <a:lnTo>
                    <a:pt x="3676649" y="0"/>
                  </a:lnTo>
                  <a:lnTo>
                    <a:pt x="3676649" y="1752599"/>
                  </a:lnTo>
                  <a:lnTo>
                    <a:pt x="0" y="17525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44444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9" name="object 79" descr=""/>
          <p:cNvGrpSpPr/>
          <p:nvPr/>
        </p:nvGrpSpPr>
        <p:grpSpPr>
          <a:xfrm>
            <a:off x="0" y="5905499"/>
            <a:ext cx="12192000" cy="952500"/>
            <a:chOff x="0" y="5905499"/>
            <a:chExt cx="12192000" cy="952500"/>
          </a:xfrm>
        </p:grpSpPr>
        <p:sp>
          <p:nvSpPr>
            <p:cNvPr id="80" name="object 80" descr=""/>
            <p:cNvSpPr/>
            <p:nvPr/>
          </p:nvSpPr>
          <p:spPr>
            <a:xfrm>
              <a:off x="0" y="5905499"/>
              <a:ext cx="12192000" cy="952500"/>
            </a:xfrm>
            <a:custGeom>
              <a:avLst/>
              <a:gdLst/>
              <a:ahLst/>
              <a:cxnLst/>
              <a:rect l="l" t="t" r="r" b="b"/>
              <a:pathLst>
                <a:path w="12192000" h="952500">
                  <a:moveTo>
                    <a:pt x="12191999" y="952499"/>
                  </a:moveTo>
                  <a:lnTo>
                    <a:pt x="0" y="952499"/>
                  </a:lnTo>
                  <a:lnTo>
                    <a:pt x="0" y="0"/>
                  </a:lnTo>
                  <a:lnTo>
                    <a:pt x="12191999" y="0"/>
                  </a:lnTo>
                  <a:lnTo>
                    <a:pt x="12191999" y="952499"/>
                  </a:lnTo>
                  <a:close/>
                </a:path>
              </a:pathLst>
            </a:custGeom>
            <a:solidFill>
              <a:srgbClr val="739EC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1" name="object 81" descr="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588382" y="6272503"/>
              <a:ext cx="1928812" cy="206546"/>
            </a:xfrm>
            <a:prstGeom prst="rect">
              <a:avLst/>
            </a:prstGeom>
          </p:spPr>
        </p:pic>
        <p:pic>
          <p:nvPicPr>
            <p:cNvPr id="82" name="object 82" descr="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6539769" y="6296313"/>
              <a:ext cx="440626" cy="182736"/>
            </a:xfrm>
            <a:prstGeom prst="rect">
              <a:avLst/>
            </a:prstGeom>
          </p:spPr>
        </p:pic>
        <p:sp>
          <p:nvSpPr>
            <p:cNvPr id="83" name="object 83" descr=""/>
            <p:cNvSpPr/>
            <p:nvPr/>
          </p:nvSpPr>
          <p:spPr>
            <a:xfrm>
              <a:off x="7008114" y="6272503"/>
              <a:ext cx="40640" cy="203200"/>
            </a:xfrm>
            <a:custGeom>
              <a:avLst/>
              <a:gdLst/>
              <a:ahLst/>
              <a:cxnLst/>
              <a:rect l="l" t="t" r="r" b="b"/>
              <a:pathLst>
                <a:path w="40640" h="203200">
                  <a:moveTo>
                    <a:pt x="36575" y="203104"/>
                  </a:moveTo>
                  <a:lnTo>
                    <a:pt x="3714" y="203104"/>
                  </a:lnTo>
                  <a:lnTo>
                    <a:pt x="3714" y="62250"/>
                  </a:lnTo>
                  <a:lnTo>
                    <a:pt x="36575" y="62250"/>
                  </a:lnTo>
                  <a:lnTo>
                    <a:pt x="36575" y="203104"/>
                  </a:lnTo>
                  <a:close/>
                </a:path>
                <a:path w="40640" h="203200">
                  <a:moveTo>
                    <a:pt x="26193" y="37580"/>
                  </a:moveTo>
                  <a:lnTo>
                    <a:pt x="14382" y="37580"/>
                  </a:lnTo>
                  <a:lnTo>
                    <a:pt x="9524" y="35858"/>
                  </a:lnTo>
                  <a:lnTo>
                    <a:pt x="1904" y="28973"/>
                  </a:lnTo>
                  <a:lnTo>
                    <a:pt x="0" y="24479"/>
                  </a:lnTo>
                  <a:lnTo>
                    <a:pt x="0" y="13387"/>
                  </a:lnTo>
                  <a:lnTo>
                    <a:pt x="1904" y="8845"/>
                  </a:lnTo>
                  <a:lnTo>
                    <a:pt x="9524" y="1769"/>
                  </a:lnTo>
                  <a:lnTo>
                    <a:pt x="14382" y="0"/>
                  </a:lnTo>
                  <a:lnTo>
                    <a:pt x="26193" y="0"/>
                  </a:lnTo>
                  <a:lnTo>
                    <a:pt x="31051" y="1769"/>
                  </a:lnTo>
                  <a:lnTo>
                    <a:pt x="38671" y="8845"/>
                  </a:lnTo>
                  <a:lnTo>
                    <a:pt x="40576" y="13387"/>
                  </a:lnTo>
                  <a:lnTo>
                    <a:pt x="40576" y="24479"/>
                  </a:lnTo>
                  <a:lnTo>
                    <a:pt x="38671" y="28973"/>
                  </a:lnTo>
                  <a:lnTo>
                    <a:pt x="31051" y="35858"/>
                  </a:lnTo>
                  <a:lnTo>
                    <a:pt x="26193" y="375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4" name="object 84" descr="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7086695" y="6331311"/>
              <a:ext cx="119729" cy="144295"/>
            </a:xfrm>
            <a:prstGeom prst="rect">
              <a:avLst/>
            </a:prstGeom>
          </p:spPr>
        </p:pic>
        <p:sp>
          <p:nvSpPr>
            <p:cNvPr id="85" name="object 85" descr=""/>
            <p:cNvSpPr/>
            <p:nvPr/>
          </p:nvSpPr>
          <p:spPr>
            <a:xfrm>
              <a:off x="7243857" y="6434298"/>
              <a:ext cx="43180" cy="45085"/>
            </a:xfrm>
            <a:custGeom>
              <a:avLst/>
              <a:gdLst/>
              <a:ahLst/>
              <a:cxnLst/>
              <a:rect l="l" t="t" r="r" b="b"/>
              <a:pathLst>
                <a:path w="43179" h="45085">
                  <a:moveTo>
                    <a:pt x="27527" y="44751"/>
                  </a:moveTo>
                  <a:lnTo>
                    <a:pt x="21431" y="44751"/>
                  </a:lnTo>
                  <a:lnTo>
                    <a:pt x="15335" y="44751"/>
                  </a:lnTo>
                  <a:lnTo>
                    <a:pt x="10239" y="42648"/>
                  </a:lnTo>
                  <a:lnTo>
                    <a:pt x="2047" y="34233"/>
                  </a:lnTo>
                  <a:lnTo>
                    <a:pt x="0" y="28878"/>
                  </a:lnTo>
                  <a:lnTo>
                    <a:pt x="0" y="15873"/>
                  </a:lnTo>
                  <a:lnTo>
                    <a:pt x="2047" y="10518"/>
                  </a:lnTo>
                  <a:lnTo>
                    <a:pt x="10239" y="2103"/>
                  </a:lnTo>
                  <a:lnTo>
                    <a:pt x="15335" y="0"/>
                  </a:lnTo>
                  <a:lnTo>
                    <a:pt x="27527" y="0"/>
                  </a:lnTo>
                  <a:lnTo>
                    <a:pt x="32575" y="2103"/>
                  </a:lnTo>
                  <a:lnTo>
                    <a:pt x="40576" y="10518"/>
                  </a:lnTo>
                  <a:lnTo>
                    <a:pt x="42576" y="15873"/>
                  </a:lnTo>
                  <a:lnTo>
                    <a:pt x="42576" y="28878"/>
                  </a:lnTo>
                  <a:lnTo>
                    <a:pt x="40576" y="34233"/>
                  </a:lnTo>
                  <a:lnTo>
                    <a:pt x="32575" y="42648"/>
                  </a:lnTo>
                  <a:lnTo>
                    <a:pt x="27527" y="447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6" name="object 86" descr="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316723" y="6273076"/>
              <a:ext cx="128015" cy="205973"/>
            </a:xfrm>
            <a:prstGeom prst="rect">
              <a:avLst/>
            </a:prstGeom>
          </p:spPr>
        </p:pic>
        <p:pic>
          <p:nvPicPr>
            <p:cNvPr id="87" name="object 87" descr="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477315" y="6331311"/>
              <a:ext cx="122586" cy="147738"/>
            </a:xfrm>
            <a:prstGeom prst="rect">
              <a:avLst/>
            </a:prstGeom>
          </p:spPr>
        </p:pic>
      </p:grpSp>
      <p:grpSp>
        <p:nvGrpSpPr>
          <p:cNvPr id="88" name="object 88" descr=""/>
          <p:cNvGrpSpPr/>
          <p:nvPr/>
        </p:nvGrpSpPr>
        <p:grpSpPr>
          <a:xfrm>
            <a:off x="995285" y="5438857"/>
            <a:ext cx="553720" cy="126364"/>
            <a:chOff x="995285" y="5438857"/>
            <a:chExt cx="553720" cy="126364"/>
          </a:xfrm>
        </p:grpSpPr>
        <p:pic>
          <p:nvPicPr>
            <p:cNvPr id="89" name="object 89" descr="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995285" y="5448299"/>
              <a:ext cx="174123" cy="116460"/>
            </a:xfrm>
            <a:prstGeom prst="rect">
              <a:avLst/>
            </a:prstGeom>
          </p:spPr>
        </p:pic>
        <p:pic>
          <p:nvPicPr>
            <p:cNvPr id="90" name="object 90" descr="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188927" y="5438857"/>
              <a:ext cx="359546" cy="125903"/>
            </a:xfrm>
            <a:prstGeom prst="rect">
              <a:avLst/>
            </a:prstGeom>
          </p:spPr>
        </p:pic>
      </p:grpSp>
      <p:pic>
        <p:nvPicPr>
          <p:cNvPr id="91" name="object 91" descr="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1601035" y="5437108"/>
            <a:ext cx="1413531" cy="159477"/>
          </a:xfrm>
          <a:prstGeom prst="rect">
            <a:avLst/>
          </a:prstGeom>
        </p:spPr>
      </p:pic>
      <p:sp>
        <p:nvSpPr>
          <p:cNvPr id="92" name="object 92" descr=""/>
          <p:cNvSpPr/>
          <p:nvPr/>
        </p:nvSpPr>
        <p:spPr>
          <a:xfrm>
            <a:off x="3065588" y="5448439"/>
            <a:ext cx="20320" cy="46355"/>
          </a:xfrm>
          <a:custGeom>
            <a:avLst/>
            <a:gdLst/>
            <a:ahLst/>
            <a:cxnLst/>
            <a:rect l="l" t="t" r="r" b="b"/>
            <a:pathLst>
              <a:path w="20319" h="46354">
                <a:moveTo>
                  <a:pt x="0" y="0"/>
                </a:moveTo>
                <a:lnTo>
                  <a:pt x="19860" y="0"/>
                </a:lnTo>
                <a:lnTo>
                  <a:pt x="19860" y="46202"/>
                </a:lnTo>
                <a:lnTo>
                  <a:pt x="0" y="46202"/>
                </a:lnTo>
                <a:lnTo>
                  <a:pt x="0" y="0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93" name="object 93" descr=""/>
          <p:cNvGrpSpPr/>
          <p:nvPr/>
        </p:nvGrpSpPr>
        <p:grpSpPr>
          <a:xfrm>
            <a:off x="3065588" y="5438857"/>
            <a:ext cx="695325" cy="126364"/>
            <a:chOff x="3065588" y="5438857"/>
            <a:chExt cx="695325" cy="126364"/>
          </a:xfrm>
        </p:grpSpPr>
        <p:sp>
          <p:nvSpPr>
            <p:cNvPr id="94" name="object 94" descr=""/>
            <p:cNvSpPr/>
            <p:nvPr/>
          </p:nvSpPr>
          <p:spPr>
            <a:xfrm>
              <a:off x="3065576" y="5448439"/>
              <a:ext cx="85725" cy="114300"/>
            </a:xfrm>
            <a:custGeom>
              <a:avLst/>
              <a:gdLst/>
              <a:ahLst/>
              <a:cxnLst/>
              <a:rect l="l" t="t" r="r" b="b"/>
              <a:pathLst>
                <a:path w="85725" h="114300">
                  <a:moveTo>
                    <a:pt x="85102" y="0"/>
                  </a:moveTo>
                  <a:lnTo>
                    <a:pt x="65239" y="0"/>
                  </a:lnTo>
                  <a:lnTo>
                    <a:pt x="65239" y="46202"/>
                  </a:lnTo>
                  <a:lnTo>
                    <a:pt x="0" y="46202"/>
                  </a:lnTo>
                  <a:lnTo>
                    <a:pt x="0" y="62890"/>
                  </a:lnTo>
                  <a:lnTo>
                    <a:pt x="0" y="114223"/>
                  </a:lnTo>
                  <a:lnTo>
                    <a:pt x="19862" y="114223"/>
                  </a:lnTo>
                  <a:lnTo>
                    <a:pt x="19862" y="62890"/>
                  </a:lnTo>
                  <a:lnTo>
                    <a:pt x="65239" y="62890"/>
                  </a:lnTo>
                  <a:lnTo>
                    <a:pt x="65239" y="114223"/>
                  </a:lnTo>
                  <a:lnTo>
                    <a:pt x="85102" y="114223"/>
                  </a:lnTo>
                  <a:lnTo>
                    <a:pt x="85102" y="62890"/>
                  </a:lnTo>
                  <a:lnTo>
                    <a:pt x="85102" y="46202"/>
                  </a:lnTo>
                  <a:lnTo>
                    <a:pt x="85102" y="0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5" name="object 95" descr="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3172938" y="5439206"/>
              <a:ext cx="164363" cy="125553"/>
            </a:xfrm>
            <a:prstGeom prst="rect">
              <a:avLst/>
            </a:prstGeom>
          </p:spPr>
        </p:pic>
        <p:pic>
          <p:nvPicPr>
            <p:cNvPr id="96" name="object 96" descr="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3357163" y="5439206"/>
              <a:ext cx="76703" cy="125553"/>
            </a:xfrm>
            <a:prstGeom prst="rect">
              <a:avLst/>
            </a:prstGeom>
          </p:spPr>
        </p:pic>
        <p:pic>
          <p:nvPicPr>
            <p:cNvPr id="97" name="object 97" descr="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3454412" y="5439206"/>
              <a:ext cx="164363" cy="125553"/>
            </a:xfrm>
            <a:prstGeom prst="rect">
              <a:avLst/>
            </a:prstGeom>
          </p:spPr>
        </p:pic>
        <p:sp>
          <p:nvSpPr>
            <p:cNvPr id="98" name="object 98" descr=""/>
            <p:cNvSpPr/>
            <p:nvPr/>
          </p:nvSpPr>
          <p:spPr>
            <a:xfrm>
              <a:off x="3641547" y="5438857"/>
              <a:ext cx="24765" cy="123825"/>
            </a:xfrm>
            <a:custGeom>
              <a:avLst/>
              <a:gdLst/>
              <a:ahLst/>
              <a:cxnLst/>
              <a:rect l="l" t="t" r="r" b="b"/>
              <a:pathLst>
                <a:path w="24764" h="123825">
                  <a:moveTo>
                    <a:pt x="21915" y="123804"/>
                  </a:moveTo>
                  <a:lnTo>
                    <a:pt x="2225" y="123804"/>
                  </a:lnTo>
                  <a:lnTo>
                    <a:pt x="2225" y="37945"/>
                  </a:lnTo>
                  <a:lnTo>
                    <a:pt x="21915" y="37945"/>
                  </a:lnTo>
                  <a:lnTo>
                    <a:pt x="21915" y="123804"/>
                  </a:lnTo>
                  <a:close/>
                </a:path>
                <a:path w="24764" h="123825">
                  <a:moveTo>
                    <a:pt x="15694" y="22907"/>
                  </a:moveTo>
                  <a:lnTo>
                    <a:pt x="8617" y="22907"/>
                  </a:lnTo>
                  <a:lnTo>
                    <a:pt x="5707" y="21858"/>
                  </a:lnTo>
                  <a:lnTo>
                    <a:pt x="1141" y="17661"/>
                  </a:lnTo>
                  <a:lnTo>
                    <a:pt x="0" y="14921"/>
                  </a:lnTo>
                  <a:lnTo>
                    <a:pt x="0" y="8160"/>
                  </a:lnTo>
                  <a:lnTo>
                    <a:pt x="1141" y="5391"/>
                  </a:lnTo>
                  <a:lnTo>
                    <a:pt x="5707" y="1078"/>
                  </a:lnTo>
                  <a:lnTo>
                    <a:pt x="8617" y="0"/>
                  </a:lnTo>
                  <a:lnTo>
                    <a:pt x="15694" y="0"/>
                  </a:lnTo>
                  <a:lnTo>
                    <a:pt x="18605" y="1078"/>
                  </a:lnTo>
                  <a:lnTo>
                    <a:pt x="23170" y="5391"/>
                  </a:lnTo>
                  <a:lnTo>
                    <a:pt x="24312" y="8160"/>
                  </a:lnTo>
                  <a:lnTo>
                    <a:pt x="24312" y="14921"/>
                  </a:lnTo>
                  <a:lnTo>
                    <a:pt x="23170" y="17661"/>
                  </a:lnTo>
                  <a:lnTo>
                    <a:pt x="18605" y="21858"/>
                  </a:lnTo>
                  <a:lnTo>
                    <a:pt x="15694" y="22907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9" name="object 99" descr="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3688630" y="5474704"/>
              <a:ext cx="71738" cy="87957"/>
            </a:xfrm>
            <a:prstGeom prst="rect">
              <a:avLst/>
            </a:prstGeom>
          </p:spPr>
        </p:pic>
      </p:grpSp>
      <p:grpSp>
        <p:nvGrpSpPr>
          <p:cNvPr id="100" name="object 100" descr=""/>
          <p:cNvGrpSpPr/>
          <p:nvPr/>
        </p:nvGrpSpPr>
        <p:grpSpPr>
          <a:xfrm>
            <a:off x="1252456" y="3445951"/>
            <a:ext cx="291465" cy="118745"/>
            <a:chOff x="1252456" y="3445951"/>
            <a:chExt cx="291465" cy="118745"/>
          </a:xfrm>
        </p:grpSpPr>
        <p:pic>
          <p:nvPicPr>
            <p:cNvPr id="101" name="object 101" descr="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252456" y="3445951"/>
              <a:ext cx="185027" cy="118558"/>
            </a:xfrm>
            <a:prstGeom prst="rect">
              <a:avLst/>
            </a:prstGeom>
          </p:spPr>
        </p:pic>
        <p:pic>
          <p:nvPicPr>
            <p:cNvPr id="102" name="object 102" descr="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459906" y="3448049"/>
              <a:ext cx="83870" cy="114361"/>
            </a:xfrm>
            <a:prstGeom prst="rect">
              <a:avLst/>
            </a:prstGeom>
          </p:spPr>
        </p:pic>
      </p:grpSp>
      <p:pic>
        <p:nvPicPr>
          <p:cNvPr id="103" name="object 103" descr="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1600603" y="3445951"/>
            <a:ext cx="289437" cy="118558"/>
          </a:xfrm>
          <a:prstGeom prst="rect">
            <a:avLst/>
          </a:prstGeom>
        </p:spPr>
      </p:pic>
      <p:grpSp>
        <p:nvGrpSpPr>
          <p:cNvPr id="104" name="object 104" descr=""/>
          <p:cNvGrpSpPr/>
          <p:nvPr/>
        </p:nvGrpSpPr>
        <p:grpSpPr>
          <a:xfrm>
            <a:off x="1936596" y="3438956"/>
            <a:ext cx="1424305" cy="159385"/>
            <a:chOff x="1936596" y="3438956"/>
            <a:chExt cx="1424305" cy="159385"/>
          </a:xfrm>
        </p:grpSpPr>
        <p:pic>
          <p:nvPicPr>
            <p:cNvPr id="105" name="object 105" descr="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936596" y="3448049"/>
              <a:ext cx="66753" cy="116460"/>
            </a:xfrm>
            <a:prstGeom prst="rect">
              <a:avLst/>
            </a:prstGeom>
          </p:spPr>
        </p:pic>
        <p:pic>
          <p:nvPicPr>
            <p:cNvPr id="106" name="object 106" descr="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2024061" y="3474454"/>
              <a:ext cx="79933" cy="90055"/>
            </a:xfrm>
            <a:prstGeom prst="rect">
              <a:avLst/>
            </a:prstGeom>
          </p:spPr>
        </p:pic>
        <p:pic>
          <p:nvPicPr>
            <p:cNvPr id="107" name="object 107" descr="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2123507" y="3438956"/>
              <a:ext cx="71717" cy="123454"/>
            </a:xfrm>
            <a:prstGeom prst="rect">
              <a:avLst/>
            </a:prstGeom>
          </p:spPr>
        </p:pic>
        <p:pic>
          <p:nvPicPr>
            <p:cNvPr id="108" name="object 108" descr="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2214566" y="3474454"/>
              <a:ext cx="69150" cy="90055"/>
            </a:xfrm>
            <a:prstGeom prst="rect">
              <a:avLst/>
            </a:prstGeom>
          </p:spPr>
        </p:pic>
        <p:pic>
          <p:nvPicPr>
            <p:cNvPr id="109" name="object 109" descr="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2307336" y="3474454"/>
              <a:ext cx="71717" cy="87957"/>
            </a:xfrm>
            <a:prstGeom prst="rect">
              <a:avLst/>
            </a:prstGeom>
          </p:spPr>
        </p:pic>
        <p:pic>
          <p:nvPicPr>
            <p:cNvPr id="110" name="object 110" descr="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2403188" y="3474454"/>
              <a:ext cx="238773" cy="90055"/>
            </a:xfrm>
            <a:prstGeom prst="rect">
              <a:avLst/>
            </a:prstGeom>
          </p:spPr>
        </p:pic>
        <p:sp>
          <p:nvSpPr>
            <p:cNvPr id="111" name="object 111" descr=""/>
            <p:cNvSpPr/>
            <p:nvPr/>
          </p:nvSpPr>
          <p:spPr>
            <a:xfrm>
              <a:off x="2685770" y="3438956"/>
              <a:ext cx="675005" cy="159385"/>
            </a:xfrm>
            <a:custGeom>
              <a:avLst/>
              <a:gdLst/>
              <a:ahLst/>
              <a:cxnLst/>
              <a:rect l="l" t="t" r="r" b="b"/>
              <a:pathLst>
                <a:path w="675004" h="159385">
                  <a:moveTo>
                    <a:pt x="84556" y="9220"/>
                  </a:moveTo>
                  <a:lnTo>
                    <a:pt x="0" y="9220"/>
                  </a:lnTo>
                  <a:lnTo>
                    <a:pt x="0" y="25908"/>
                  </a:lnTo>
                  <a:lnTo>
                    <a:pt x="32346" y="25908"/>
                  </a:lnTo>
                  <a:lnTo>
                    <a:pt x="32346" y="123456"/>
                  </a:lnTo>
                  <a:lnTo>
                    <a:pt x="52209" y="123456"/>
                  </a:lnTo>
                  <a:lnTo>
                    <a:pt x="52209" y="25908"/>
                  </a:lnTo>
                  <a:lnTo>
                    <a:pt x="84556" y="25908"/>
                  </a:lnTo>
                  <a:lnTo>
                    <a:pt x="84556" y="9220"/>
                  </a:lnTo>
                  <a:close/>
                </a:path>
                <a:path w="675004" h="159385">
                  <a:moveTo>
                    <a:pt x="173215" y="69608"/>
                  </a:moveTo>
                  <a:lnTo>
                    <a:pt x="156387" y="35509"/>
                  </a:lnTo>
                  <a:lnTo>
                    <a:pt x="141554" y="35509"/>
                  </a:lnTo>
                  <a:lnTo>
                    <a:pt x="136499" y="36817"/>
                  </a:lnTo>
                  <a:lnTo>
                    <a:pt x="127952" y="42062"/>
                  </a:lnTo>
                  <a:lnTo>
                    <a:pt x="124040" y="45059"/>
                  </a:lnTo>
                  <a:lnTo>
                    <a:pt x="120497" y="48437"/>
                  </a:lnTo>
                  <a:lnTo>
                    <a:pt x="121183" y="31826"/>
                  </a:lnTo>
                  <a:lnTo>
                    <a:pt x="121183" y="0"/>
                  </a:lnTo>
                  <a:lnTo>
                    <a:pt x="101498" y="0"/>
                  </a:lnTo>
                  <a:lnTo>
                    <a:pt x="101498" y="123456"/>
                  </a:lnTo>
                  <a:lnTo>
                    <a:pt x="121183" y="123456"/>
                  </a:lnTo>
                  <a:lnTo>
                    <a:pt x="121183" y="63487"/>
                  </a:lnTo>
                  <a:lnTo>
                    <a:pt x="124726" y="59982"/>
                  </a:lnTo>
                  <a:lnTo>
                    <a:pt x="127889" y="57327"/>
                  </a:lnTo>
                  <a:lnTo>
                    <a:pt x="133477" y="53721"/>
                  </a:lnTo>
                  <a:lnTo>
                    <a:pt x="136702" y="52819"/>
                  </a:lnTo>
                  <a:lnTo>
                    <a:pt x="145034" y="52819"/>
                  </a:lnTo>
                  <a:lnTo>
                    <a:pt x="148399" y="54267"/>
                  </a:lnTo>
                  <a:lnTo>
                    <a:pt x="152514" y="60096"/>
                  </a:lnTo>
                  <a:lnTo>
                    <a:pt x="153530" y="65112"/>
                  </a:lnTo>
                  <a:lnTo>
                    <a:pt x="153530" y="123456"/>
                  </a:lnTo>
                  <a:lnTo>
                    <a:pt x="173215" y="123456"/>
                  </a:lnTo>
                  <a:lnTo>
                    <a:pt x="173215" y="69608"/>
                  </a:lnTo>
                  <a:close/>
                </a:path>
                <a:path w="675004" h="159385">
                  <a:moveTo>
                    <a:pt x="264960" y="70307"/>
                  </a:moveTo>
                  <a:lnTo>
                    <a:pt x="247853" y="39662"/>
                  </a:lnTo>
                  <a:lnTo>
                    <a:pt x="247853" y="72402"/>
                  </a:lnTo>
                  <a:lnTo>
                    <a:pt x="210527" y="72402"/>
                  </a:lnTo>
                  <a:lnTo>
                    <a:pt x="211442" y="65405"/>
                  </a:lnTo>
                  <a:lnTo>
                    <a:pt x="213779" y="60096"/>
                  </a:lnTo>
                  <a:lnTo>
                    <a:pt x="221310" y="52870"/>
                  </a:lnTo>
                  <a:lnTo>
                    <a:pt x="225704" y="51066"/>
                  </a:lnTo>
                  <a:lnTo>
                    <a:pt x="236550" y="51066"/>
                  </a:lnTo>
                  <a:lnTo>
                    <a:pt x="240855" y="52959"/>
                  </a:lnTo>
                  <a:lnTo>
                    <a:pt x="246443" y="60540"/>
                  </a:lnTo>
                  <a:lnTo>
                    <a:pt x="247751" y="65405"/>
                  </a:lnTo>
                  <a:lnTo>
                    <a:pt x="247853" y="72402"/>
                  </a:lnTo>
                  <a:lnTo>
                    <a:pt x="247853" y="39662"/>
                  </a:lnTo>
                  <a:lnTo>
                    <a:pt x="240944" y="36499"/>
                  </a:lnTo>
                  <a:lnTo>
                    <a:pt x="235927" y="35509"/>
                  </a:lnTo>
                  <a:lnTo>
                    <a:pt x="225310" y="35509"/>
                  </a:lnTo>
                  <a:lnTo>
                    <a:pt x="192620" y="67335"/>
                  </a:lnTo>
                  <a:lnTo>
                    <a:pt x="191528" y="73621"/>
                  </a:lnTo>
                  <a:lnTo>
                    <a:pt x="191528" y="87731"/>
                  </a:lnTo>
                  <a:lnTo>
                    <a:pt x="211670" y="120459"/>
                  </a:lnTo>
                  <a:lnTo>
                    <a:pt x="227139" y="125564"/>
                  </a:lnTo>
                  <a:lnTo>
                    <a:pt x="238315" y="125564"/>
                  </a:lnTo>
                  <a:lnTo>
                    <a:pt x="243459" y="124688"/>
                  </a:lnTo>
                  <a:lnTo>
                    <a:pt x="253263" y="121183"/>
                  </a:lnTo>
                  <a:lnTo>
                    <a:pt x="257721" y="118973"/>
                  </a:lnTo>
                  <a:lnTo>
                    <a:pt x="261708" y="116293"/>
                  </a:lnTo>
                  <a:lnTo>
                    <a:pt x="258368" y="109994"/>
                  </a:lnTo>
                  <a:lnTo>
                    <a:pt x="255041" y="103695"/>
                  </a:lnTo>
                  <a:lnTo>
                    <a:pt x="251955" y="105689"/>
                  </a:lnTo>
                  <a:lnTo>
                    <a:pt x="248843" y="107226"/>
                  </a:lnTo>
                  <a:lnTo>
                    <a:pt x="242570" y="109448"/>
                  </a:lnTo>
                  <a:lnTo>
                    <a:pt x="239179" y="109994"/>
                  </a:lnTo>
                  <a:lnTo>
                    <a:pt x="228676" y="109994"/>
                  </a:lnTo>
                  <a:lnTo>
                    <a:pt x="223062" y="107924"/>
                  </a:lnTo>
                  <a:lnTo>
                    <a:pt x="214274" y="99644"/>
                  </a:lnTo>
                  <a:lnTo>
                    <a:pt x="211620" y="93738"/>
                  </a:lnTo>
                  <a:lnTo>
                    <a:pt x="210705" y="86042"/>
                  </a:lnTo>
                  <a:lnTo>
                    <a:pt x="264109" y="86042"/>
                  </a:lnTo>
                  <a:lnTo>
                    <a:pt x="264337" y="84988"/>
                  </a:lnTo>
                  <a:lnTo>
                    <a:pt x="264541" y="83591"/>
                  </a:lnTo>
                  <a:lnTo>
                    <a:pt x="264883" y="80098"/>
                  </a:lnTo>
                  <a:lnTo>
                    <a:pt x="264960" y="72402"/>
                  </a:lnTo>
                  <a:lnTo>
                    <a:pt x="264960" y="70307"/>
                  </a:lnTo>
                  <a:close/>
                </a:path>
                <a:path w="675004" h="159385">
                  <a:moveTo>
                    <a:pt x="353974" y="37604"/>
                  </a:moveTo>
                  <a:lnTo>
                    <a:pt x="334975" y="37604"/>
                  </a:lnTo>
                  <a:lnTo>
                    <a:pt x="322300" y="79743"/>
                  </a:lnTo>
                  <a:lnTo>
                    <a:pt x="315976" y="103873"/>
                  </a:lnTo>
                  <a:lnTo>
                    <a:pt x="315290" y="103873"/>
                  </a:lnTo>
                  <a:lnTo>
                    <a:pt x="314032" y="99796"/>
                  </a:lnTo>
                  <a:lnTo>
                    <a:pt x="312801" y="95681"/>
                  </a:lnTo>
                  <a:lnTo>
                    <a:pt x="310413" y="87414"/>
                  </a:lnTo>
                  <a:lnTo>
                    <a:pt x="309181" y="83477"/>
                  </a:lnTo>
                  <a:lnTo>
                    <a:pt x="307924" y="79743"/>
                  </a:lnTo>
                  <a:lnTo>
                    <a:pt x="293370" y="37604"/>
                  </a:lnTo>
                  <a:lnTo>
                    <a:pt x="273354" y="37604"/>
                  </a:lnTo>
                  <a:lnTo>
                    <a:pt x="306387" y="122415"/>
                  </a:lnTo>
                  <a:lnTo>
                    <a:pt x="304838" y="127838"/>
                  </a:lnTo>
                  <a:lnTo>
                    <a:pt x="303479" y="132143"/>
                  </a:lnTo>
                  <a:lnTo>
                    <a:pt x="301447" y="135674"/>
                  </a:lnTo>
                  <a:lnTo>
                    <a:pt x="296087" y="141147"/>
                  </a:lnTo>
                  <a:lnTo>
                    <a:pt x="292519" y="142519"/>
                  </a:lnTo>
                  <a:lnTo>
                    <a:pt x="287045" y="142519"/>
                  </a:lnTo>
                  <a:lnTo>
                    <a:pt x="285991" y="142379"/>
                  </a:lnTo>
                  <a:lnTo>
                    <a:pt x="282079" y="141300"/>
                  </a:lnTo>
                  <a:lnTo>
                    <a:pt x="278485" y="157035"/>
                  </a:lnTo>
                  <a:lnTo>
                    <a:pt x="280085" y="157619"/>
                  </a:lnTo>
                  <a:lnTo>
                    <a:pt x="281736" y="158051"/>
                  </a:lnTo>
                  <a:lnTo>
                    <a:pt x="285165" y="158635"/>
                  </a:lnTo>
                  <a:lnTo>
                    <a:pt x="287159" y="158788"/>
                  </a:lnTo>
                  <a:lnTo>
                    <a:pt x="289445" y="158788"/>
                  </a:lnTo>
                  <a:lnTo>
                    <a:pt x="294005" y="158788"/>
                  </a:lnTo>
                  <a:lnTo>
                    <a:pt x="321792" y="132207"/>
                  </a:lnTo>
                  <a:lnTo>
                    <a:pt x="323507" y="127304"/>
                  </a:lnTo>
                  <a:lnTo>
                    <a:pt x="353974" y="37604"/>
                  </a:lnTo>
                  <a:close/>
                </a:path>
                <a:path w="675004" h="159385">
                  <a:moveTo>
                    <a:pt x="424662" y="95021"/>
                  </a:moveTo>
                  <a:lnTo>
                    <a:pt x="396049" y="71297"/>
                  </a:lnTo>
                  <a:lnTo>
                    <a:pt x="391820" y="69659"/>
                  </a:lnTo>
                  <a:lnTo>
                    <a:pt x="383070" y="61912"/>
                  </a:lnTo>
                  <a:lnTo>
                    <a:pt x="383070" y="57480"/>
                  </a:lnTo>
                  <a:lnTo>
                    <a:pt x="384060" y="55232"/>
                  </a:lnTo>
                  <a:lnTo>
                    <a:pt x="388061" y="51625"/>
                  </a:lnTo>
                  <a:lnTo>
                    <a:pt x="391172" y="50711"/>
                  </a:lnTo>
                  <a:lnTo>
                    <a:pt x="398703" y="50711"/>
                  </a:lnTo>
                  <a:lnTo>
                    <a:pt x="401866" y="51384"/>
                  </a:lnTo>
                  <a:lnTo>
                    <a:pt x="407911" y="54063"/>
                  </a:lnTo>
                  <a:lnTo>
                    <a:pt x="410908" y="55841"/>
                  </a:lnTo>
                  <a:lnTo>
                    <a:pt x="413880" y="58064"/>
                  </a:lnTo>
                  <a:lnTo>
                    <a:pt x="422948" y="45821"/>
                  </a:lnTo>
                  <a:lnTo>
                    <a:pt x="419519" y="43141"/>
                  </a:lnTo>
                  <a:lnTo>
                    <a:pt x="415467" y="40754"/>
                  </a:lnTo>
                  <a:lnTo>
                    <a:pt x="406120" y="36550"/>
                  </a:lnTo>
                  <a:lnTo>
                    <a:pt x="400862" y="35509"/>
                  </a:lnTo>
                  <a:lnTo>
                    <a:pt x="385572" y="35509"/>
                  </a:lnTo>
                  <a:lnTo>
                    <a:pt x="378104" y="37896"/>
                  </a:lnTo>
                  <a:lnTo>
                    <a:pt x="367144" y="47447"/>
                  </a:lnTo>
                  <a:lnTo>
                    <a:pt x="364413" y="53632"/>
                  </a:lnTo>
                  <a:lnTo>
                    <a:pt x="364413" y="64820"/>
                  </a:lnTo>
                  <a:lnTo>
                    <a:pt x="388035" y="86220"/>
                  </a:lnTo>
                  <a:lnTo>
                    <a:pt x="392366" y="88049"/>
                  </a:lnTo>
                  <a:lnTo>
                    <a:pt x="406006" y="98285"/>
                  </a:lnTo>
                  <a:lnTo>
                    <a:pt x="406006" y="103060"/>
                  </a:lnTo>
                  <a:lnTo>
                    <a:pt x="404914" y="105537"/>
                  </a:lnTo>
                  <a:lnTo>
                    <a:pt x="400583" y="109385"/>
                  </a:lnTo>
                  <a:lnTo>
                    <a:pt x="397217" y="110350"/>
                  </a:lnTo>
                  <a:lnTo>
                    <a:pt x="388315" y="110350"/>
                  </a:lnTo>
                  <a:lnTo>
                    <a:pt x="384289" y="109499"/>
                  </a:lnTo>
                  <a:lnTo>
                    <a:pt x="376872" y="106121"/>
                  </a:lnTo>
                  <a:lnTo>
                    <a:pt x="373138" y="103759"/>
                  </a:lnTo>
                  <a:lnTo>
                    <a:pt x="369366" y="100723"/>
                  </a:lnTo>
                  <a:lnTo>
                    <a:pt x="360133" y="113665"/>
                  </a:lnTo>
                  <a:lnTo>
                    <a:pt x="364236" y="117043"/>
                  </a:lnTo>
                  <a:lnTo>
                    <a:pt x="369112" y="119875"/>
                  </a:lnTo>
                  <a:lnTo>
                    <a:pt x="380415" y="124421"/>
                  </a:lnTo>
                  <a:lnTo>
                    <a:pt x="386143" y="125564"/>
                  </a:lnTo>
                  <a:lnTo>
                    <a:pt x="391972" y="125564"/>
                  </a:lnTo>
                  <a:lnTo>
                    <a:pt x="397217" y="125564"/>
                  </a:lnTo>
                  <a:lnTo>
                    <a:pt x="424662" y="102704"/>
                  </a:lnTo>
                  <a:lnTo>
                    <a:pt x="424662" y="95021"/>
                  </a:lnTo>
                  <a:close/>
                </a:path>
                <a:path w="675004" h="159385">
                  <a:moveTo>
                    <a:pt x="498424" y="95021"/>
                  </a:moveTo>
                  <a:lnTo>
                    <a:pt x="469811" y="71297"/>
                  </a:lnTo>
                  <a:lnTo>
                    <a:pt x="465594" y="69659"/>
                  </a:lnTo>
                  <a:lnTo>
                    <a:pt x="456831" y="61912"/>
                  </a:lnTo>
                  <a:lnTo>
                    <a:pt x="456831" y="57480"/>
                  </a:lnTo>
                  <a:lnTo>
                    <a:pt x="457835" y="55232"/>
                  </a:lnTo>
                  <a:lnTo>
                    <a:pt x="461835" y="51625"/>
                  </a:lnTo>
                  <a:lnTo>
                    <a:pt x="464934" y="50711"/>
                  </a:lnTo>
                  <a:lnTo>
                    <a:pt x="472465" y="50711"/>
                  </a:lnTo>
                  <a:lnTo>
                    <a:pt x="475640" y="51384"/>
                  </a:lnTo>
                  <a:lnTo>
                    <a:pt x="481685" y="54063"/>
                  </a:lnTo>
                  <a:lnTo>
                    <a:pt x="484682" y="55841"/>
                  </a:lnTo>
                  <a:lnTo>
                    <a:pt x="487641" y="58064"/>
                  </a:lnTo>
                  <a:lnTo>
                    <a:pt x="496722" y="45821"/>
                  </a:lnTo>
                  <a:lnTo>
                    <a:pt x="493293" y="43141"/>
                  </a:lnTo>
                  <a:lnTo>
                    <a:pt x="489242" y="40754"/>
                  </a:lnTo>
                  <a:lnTo>
                    <a:pt x="479882" y="36550"/>
                  </a:lnTo>
                  <a:lnTo>
                    <a:pt x="474637" y="35509"/>
                  </a:lnTo>
                  <a:lnTo>
                    <a:pt x="459346" y="35509"/>
                  </a:lnTo>
                  <a:lnTo>
                    <a:pt x="451878" y="37896"/>
                  </a:lnTo>
                  <a:lnTo>
                    <a:pt x="440918" y="47447"/>
                  </a:lnTo>
                  <a:lnTo>
                    <a:pt x="438175" y="53632"/>
                  </a:lnTo>
                  <a:lnTo>
                    <a:pt x="438175" y="64820"/>
                  </a:lnTo>
                  <a:lnTo>
                    <a:pt x="461797" y="86220"/>
                  </a:lnTo>
                  <a:lnTo>
                    <a:pt x="466140" y="88049"/>
                  </a:lnTo>
                  <a:lnTo>
                    <a:pt x="479767" y="98285"/>
                  </a:lnTo>
                  <a:lnTo>
                    <a:pt x="479767" y="103060"/>
                  </a:lnTo>
                  <a:lnTo>
                    <a:pt x="478688" y="105537"/>
                  </a:lnTo>
                  <a:lnTo>
                    <a:pt x="474357" y="109385"/>
                  </a:lnTo>
                  <a:lnTo>
                    <a:pt x="470992" y="110350"/>
                  </a:lnTo>
                  <a:lnTo>
                    <a:pt x="462089" y="110350"/>
                  </a:lnTo>
                  <a:lnTo>
                    <a:pt x="458063" y="109499"/>
                  </a:lnTo>
                  <a:lnTo>
                    <a:pt x="450646" y="106121"/>
                  </a:lnTo>
                  <a:lnTo>
                    <a:pt x="446913" y="103759"/>
                  </a:lnTo>
                  <a:lnTo>
                    <a:pt x="443141" y="100723"/>
                  </a:lnTo>
                  <a:lnTo>
                    <a:pt x="433895" y="113665"/>
                  </a:lnTo>
                  <a:lnTo>
                    <a:pt x="438010" y="117043"/>
                  </a:lnTo>
                  <a:lnTo>
                    <a:pt x="442887" y="119875"/>
                  </a:lnTo>
                  <a:lnTo>
                    <a:pt x="454190" y="124421"/>
                  </a:lnTo>
                  <a:lnTo>
                    <a:pt x="459917" y="125564"/>
                  </a:lnTo>
                  <a:lnTo>
                    <a:pt x="465734" y="125564"/>
                  </a:lnTo>
                  <a:lnTo>
                    <a:pt x="470992" y="125564"/>
                  </a:lnTo>
                  <a:lnTo>
                    <a:pt x="498424" y="102704"/>
                  </a:lnTo>
                  <a:lnTo>
                    <a:pt x="498424" y="95021"/>
                  </a:lnTo>
                  <a:close/>
                </a:path>
                <a:path w="675004" h="159385">
                  <a:moveTo>
                    <a:pt x="584009" y="70307"/>
                  </a:moveTo>
                  <a:lnTo>
                    <a:pt x="566889" y="39662"/>
                  </a:lnTo>
                  <a:lnTo>
                    <a:pt x="566889" y="72402"/>
                  </a:lnTo>
                  <a:lnTo>
                    <a:pt x="529577" y="72402"/>
                  </a:lnTo>
                  <a:lnTo>
                    <a:pt x="530491" y="65405"/>
                  </a:lnTo>
                  <a:lnTo>
                    <a:pt x="532828" y="60096"/>
                  </a:lnTo>
                  <a:lnTo>
                    <a:pt x="540359" y="52870"/>
                  </a:lnTo>
                  <a:lnTo>
                    <a:pt x="544753" y="51066"/>
                  </a:lnTo>
                  <a:lnTo>
                    <a:pt x="555599" y="51066"/>
                  </a:lnTo>
                  <a:lnTo>
                    <a:pt x="559904" y="52959"/>
                  </a:lnTo>
                  <a:lnTo>
                    <a:pt x="565492" y="60540"/>
                  </a:lnTo>
                  <a:lnTo>
                    <a:pt x="566801" y="65405"/>
                  </a:lnTo>
                  <a:lnTo>
                    <a:pt x="566889" y="72402"/>
                  </a:lnTo>
                  <a:lnTo>
                    <a:pt x="566889" y="39662"/>
                  </a:lnTo>
                  <a:lnTo>
                    <a:pt x="559993" y="36499"/>
                  </a:lnTo>
                  <a:lnTo>
                    <a:pt x="554977" y="35509"/>
                  </a:lnTo>
                  <a:lnTo>
                    <a:pt x="544360" y="35509"/>
                  </a:lnTo>
                  <a:lnTo>
                    <a:pt x="511670" y="67335"/>
                  </a:lnTo>
                  <a:lnTo>
                    <a:pt x="510578" y="73621"/>
                  </a:lnTo>
                  <a:lnTo>
                    <a:pt x="510578" y="87731"/>
                  </a:lnTo>
                  <a:lnTo>
                    <a:pt x="530720" y="120459"/>
                  </a:lnTo>
                  <a:lnTo>
                    <a:pt x="546188" y="125564"/>
                  </a:lnTo>
                  <a:lnTo>
                    <a:pt x="557364" y="125564"/>
                  </a:lnTo>
                  <a:lnTo>
                    <a:pt x="562508" y="124688"/>
                  </a:lnTo>
                  <a:lnTo>
                    <a:pt x="572312" y="121183"/>
                  </a:lnTo>
                  <a:lnTo>
                    <a:pt x="576770" y="118973"/>
                  </a:lnTo>
                  <a:lnTo>
                    <a:pt x="580758" y="116293"/>
                  </a:lnTo>
                  <a:lnTo>
                    <a:pt x="577418" y="109994"/>
                  </a:lnTo>
                  <a:lnTo>
                    <a:pt x="574078" y="103695"/>
                  </a:lnTo>
                  <a:lnTo>
                    <a:pt x="571004" y="105689"/>
                  </a:lnTo>
                  <a:lnTo>
                    <a:pt x="567893" y="107226"/>
                  </a:lnTo>
                  <a:lnTo>
                    <a:pt x="561619" y="109448"/>
                  </a:lnTo>
                  <a:lnTo>
                    <a:pt x="558228" y="109994"/>
                  </a:lnTo>
                  <a:lnTo>
                    <a:pt x="547725" y="109994"/>
                  </a:lnTo>
                  <a:lnTo>
                    <a:pt x="542099" y="107924"/>
                  </a:lnTo>
                  <a:lnTo>
                    <a:pt x="533323" y="99644"/>
                  </a:lnTo>
                  <a:lnTo>
                    <a:pt x="530669" y="93738"/>
                  </a:lnTo>
                  <a:lnTo>
                    <a:pt x="529755" y="86042"/>
                  </a:lnTo>
                  <a:lnTo>
                    <a:pt x="583158" y="86042"/>
                  </a:lnTo>
                  <a:lnTo>
                    <a:pt x="583387" y="84988"/>
                  </a:lnTo>
                  <a:lnTo>
                    <a:pt x="583577" y="83591"/>
                  </a:lnTo>
                  <a:lnTo>
                    <a:pt x="583920" y="80098"/>
                  </a:lnTo>
                  <a:lnTo>
                    <a:pt x="584009" y="72402"/>
                  </a:lnTo>
                  <a:lnTo>
                    <a:pt x="584009" y="70307"/>
                  </a:lnTo>
                  <a:close/>
                </a:path>
                <a:path w="675004" h="159385">
                  <a:moveTo>
                    <a:pt x="674560" y="69608"/>
                  </a:moveTo>
                  <a:lnTo>
                    <a:pt x="657720" y="35509"/>
                  </a:lnTo>
                  <a:lnTo>
                    <a:pt x="642886" y="35509"/>
                  </a:lnTo>
                  <a:lnTo>
                    <a:pt x="637781" y="36842"/>
                  </a:lnTo>
                  <a:lnTo>
                    <a:pt x="629005" y="42202"/>
                  </a:lnTo>
                  <a:lnTo>
                    <a:pt x="624916" y="45415"/>
                  </a:lnTo>
                  <a:lnTo>
                    <a:pt x="621157" y="49149"/>
                  </a:lnTo>
                  <a:lnTo>
                    <a:pt x="620471" y="49149"/>
                  </a:lnTo>
                  <a:lnTo>
                    <a:pt x="619099" y="37604"/>
                  </a:lnTo>
                  <a:lnTo>
                    <a:pt x="602843" y="37604"/>
                  </a:lnTo>
                  <a:lnTo>
                    <a:pt x="602843" y="123456"/>
                  </a:lnTo>
                  <a:lnTo>
                    <a:pt x="622528" y="123456"/>
                  </a:lnTo>
                  <a:lnTo>
                    <a:pt x="622528" y="63487"/>
                  </a:lnTo>
                  <a:lnTo>
                    <a:pt x="626059" y="59982"/>
                  </a:lnTo>
                  <a:lnTo>
                    <a:pt x="629221" y="57327"/>
                  </a:lnTo>
                  <a:lnTo>
                    <a:pt x="634822" y="53721"/>
                  </a:lnTo>
                  <a:lnTo>
                    <a:pt x="638048" y="52819"/>
                  </a:lnTo>
                  <a:lnTo>
                    <a:pt x="646366" y="52819"/>
                  </a:lnTo>
                  <a:lnTo>
                    <a:pt x="649744" y="54267"/>
                  </a:lnTo>
                  <a:lnTo>
                    <a:pt x="653846" y="60096"/>
                  </a:lnTo>
                  <a:lnTo>
                    <a:pt x="654875" y="65112"/>
                  </a:lnTo>
                  <a:lnTo>
                    <a:pt x="654875" y="123456"/>
                  </a:lnTo>
                  <a:lnTo>
                    <a:pt x="674560" y="123456"/>
                  </a:lnTo>
                  <a:lnTo>
                    <a:pt x="674560" y="69608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2" name="object 112" descr=""/>
          <p:cNvGrpSpPr/>
          <p:nvPr/>
        </p:nvGrpSpPr>
        <p:grpSpPr>
          <a:xfrm>
            <a:off x="5119401" y="3468289"/>
            <a:ext cx="629285" cy="115570"/>
            <a:chOff x="5119401" y="3468289"/>
            <a:chExt cx="629285" cy="115570"/>
          </a:xfrm>
        </p:grpSpPr>
        <p:pic>
          <p:nvPicPr>
            <p:cNvPr id="113" name="object 113" descr="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5119401" y="3468289"/>
              <a:ext cx="488099" cy="115090"/>
            </a:xfrm>
            <a:prstGeom prst="rect">
              <a:avLst/>
            </a:prstGeom>
          </p:spPr>
        </p:pic>
        <p:pic>
          <p:nvPicPr>
            <p:cNvPr id="114" name="object 114" descr="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5627127" y="3500828"/>
              <a:ext cx="121034" cy="80627"/>
            </a:xfrm>
            <a:prstGeom prst="rect">
              <a:avLst/>
            </a:prstGeom>
          </p:spPr>
        </p:pic>
      </p:grpSp>
      <p:pic>
        <p:nvPicPr>
          <p:cNvPr id="115" name="object 115" descr=""/>
          <p:cNvPicPr/>
          <p:nvPr/>
        </p:nvPicPr>
        <p:blipFill>
          <a:blip r:embed="rId56" cstate="print"/>
          <a:stretch>
            <a:fillRect/>
          </a:stretch>
        </p:blipFill>
        <p:spPr>
          <a:xfrm>
            <a:off x="5802568" y="3474701"/>
            <a:ext cx="291138" cy="108678"/>
          </a:xfrm>
          <a:prstGeom prst="rect">
            <a:avLst/>
          </a:prstGeom>
        </p:spPr>
      </p:pic>
      <p:grpSp>
        <p:nvGrpSpPr>
          <p:cNvPr id="116" name="object 116" descr=""/>
          <p:cNvGrpSpPr/>
          <p:nvPr/>
        </p:nvGrpSpPr>
        <p:grpSpPr>
          <a:xfrm>
            <a:off x="6140880" y="3467968"/>
            <a:ext cx="268605" cy="113664"/>
            <a:chOff x="6140880" y="3467968"/>
            <a:chExt cx="268605" cy="113664"/>
          </a:xfrm>
        </p:grpSpPr>
        <p:pic>
          <p:nvPicPr>
            <p:cNvPr id="117" name="object 117" descr="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6140880" y="3467968"/>
              <a:ext cx="124305" cy="113487"/>
            </a:xfrm>
            <a:prstGeom prst="rect">
              <a:avLst/>
            </a:prstGeom>
          </p:spPr>
        </p:pic>
        <p:pic>
          <p:nvPicPr>
            <p:cNvPr id="118" name="object 118" descr="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6288085" y="3500829"/>
              <a:ext cx="121034" cy="80627"/>
            </a:xfrm>
            <a:prstGeom prst="rect">
              <a:avLst/>
            </a:prstGeom>
          </p:spPr>
        </p:pic>
      </p:grpSp>
      <p:sp>
        <p:nvSpPr>
          <p:cNvPr id="119" name="object 119" descr=""/>
          <p:cNvSpPr/>
          <p:nvPr/>
        </p:nvSpPr>
        <p:spPr>
          <a:xfrm>
            <a:off x="6469379" y="3476137"/>
            <a:ext cx="20320" cy="43180"/>
          </a:xfrm>
          <a:custGeom>
            <a:avLst/>
            <a:gdLst/>
            <a:ahLst/>
            <a:cxnLst/>
            <a:rect l="l" t="t" r="r" b="b"/>
            <a:pathLst>
              <a:path w="20320" h="43179">
                <a:moveTo>
                  <a:pt x="0" y="0"/>
                </a:moveTo>
                <a:lnTo>
                  <a:pt x="19971" y="0"/>
                </a:lnTo>
                <a:lnTo>
                  <a:pt x="19971" y="42862"/>
                </a:lnTo>
                <a:lnTo>
                  <a:pt x="0" y="42862"/>
                </a:lnTo>
                <a:lnTo>
                  <a:pt x="0" y="0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20" name="object 120" descr=""/>
          <p:cNvGrpSpPr/>
          <p:nvPr/>
        </p:nvGrpSpPr>
        <p:grpSpPr>
          <a:xfrm>
            <a:off x="6469379" y="3469251"/>
            <a:ext cx="565150" cy="147320"/>
            <a:chOff x="6469379" y="3469251"/>
            <a:chExt cx="565150" cy="147320"/>
          </a:xfrm>
        </p:grpSpPr>
        <p:sp>
          <p:nvSpPr>
            <p:cNvPr id="121" name="object 121" descr=""/>
            <p:cNvSpPr/>
            <p:nvPr/>
          </p:nvSpPr>
          <p:spPr>
            <a:xfrm>
              <a:off x="6469367" y="3476142"/>
              <a:ext cx="85725" cy="105410"/>
            </a:xfrm>
            <a:custGeom>
              <a:avLst/>
              <a:gdLst/>
              <a:ahLst/>
              <a:cxnLst/>
              <a:rect l="l" t="t" r="r" b="b"/>
              <a:pathLst>
                <a:path w="85725" h="105410">
                  <a:moveTo>
                    <a:pt x="85572" y="0"/>
                  </a:moveTo>
                  <a:lnTo>
                    <a:pt x="65608" y="0"/>
                  </a:lnTo>
                  <a:lnTo>
                    <a:pt x="65608" y="42862"/>
                  </a:lnTo>
                  <a:lnTo>
                    <a:pt x="0" y="42862"/>
                  </a:lnTo>
                  <a:lnTo>
                    <a:pt x="0" y="58788"/>
                  </a:lnTo>
                  <a:lnTo>
                    <a:pt x="0" y="105321"/>
                  </a:lnTo>
                  <a:lnTo>
                    <a:pt x="19977" y="105321"/>
                  </a:lnTo>
                  <a:lnTo>
                    <a:pt x="19977" y="58788"/>
                  </a:lnTo>
                  <a:lnTo>
                    <a:pt x="65608" y="58788"/>
                  </a:lnTo>
                  <a:lnTo>
                    <a:pt x="65608" y="105321"/>
                  </a:lnTo>
                  <a:lnTo>
                    <a:pt x="85572" y="105321"/>
                  </a:lnTo>
                  <a:lnTo>
                    <a:pt x="85572" y="58788"/>
                  </a:lnTo>
                  <a:lnTo>
                    <a:pt x="85572" y="42862"/>
                  </a:lnTo>
                  <a:lnTo>
                    <a:pt x="85572" y="0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2" name="object 122" descr="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6576296" y="3469251"/>
              <a:ext cx="457625" cy="146988"/>
            </a:xfrm>
            <a:prstGeom prst="rect">
              <a:avLst/>
            </a:prstGeom>
          </p:spPr>
        </p:pic>
      </p:grpSp>
      <p:pic>
        <p:nvPicPr>
          <p:cNvPr id="123" name="object 123" descr=""/>
          <p:cNvPicPr/>
          <p:nvPr/>
        </p:nvPicPr>
        <p:blipFill>
          <a:blip r:embed="rId60" cstate="print"/>
          <a:stretch>
            <a:fillRect/>
          </a:stretch>
        </p:blipFill>
        <p:spPr>
          <a:xfrm>
            <a:off x="9407684" y="3457656"/>
            <a:ext cx="1135141" cy="125903"/>
          </a:xfrm>
          <a:prstGeom prst="rect">
            <a:avLst/>
          </a:prstGeom>
        </p:spPr>
      </p:pic>
      <p:pic>
        <p:nvPicPr>
          <p:cNvPr id="124" name="object 124" descr=""/>
          <p:cNvPicPr/>
          <p:nvPr/>
        </p:nvPicPr>
        <p:blipFill>
          <a:blip r:embed="rId61" cstate="print"/>
          <a:stretch>
            <a:fillRect/>
          </a:stretch>
        </p:blipFill>
        <p:spPr>
          <a:xfrm>
            <a:off x="5719709" y="5505532"/>
            <a:ext cx="1052996" cy="125903"/>
          </a:xfrm>
          <a:prstGeom prst="rect">
            <a:avLst/>
          </a:prstGeom>
        </p:spPr>
      </p:pic>
      <p:pic>
        <p:nvPicPr>
          <p:cNvPr id="125" name="object 125" descr=""/>
          <p:cNvPicPr/>
          <p:nvPr/>
        </p:nvPicPr>
        <p:blipFill>
          <a:blip r:embed="rId62" cstate="print"/>
          <a:stretch>
            <a:fillRect/>
          </a:stretch>
        </p:blipFill>
        <p:spPr>
          <a:xfrm>
            <a:off x="5233930" y="5313283"/>
            <a:ext cx="1980761" cy="127651"/>
          </a:xfrm>
          <a:prstGeom prst="rect">
            <a:avLst/>
          </a:prstGeom>
        </p:spPr>
      </p:pic>
      <p:grpSp>
        <p:nvGrpSpPr>
          <p:cNvPr id="126" name="object 126" descr=""/>
          <p:cNvGrpSpPr/>
          <p:nvPr/>
        </p:nvGrpSpPr>
        <p:grpSpPr>
          <a:xfrm>
            <a:off x="8476143" y="5305507"/>
            <a:ext cx="654050" cy="126364"/>
            <a:chOff x="8476143" y="5305507"/>
            <a:chExt cx="654050" cy="126364"/>
          </a:xfrm>
        </p:grpSpPr>
        <p:pic>
          <p:nvPicPr>
            <p:cNvPr id="127" name="object 127" descr="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8476143" y="5305856"/>
              <a:ext cx="175062" cy="125553"/>
            </a:xfrm>
            <a:prstGeom prst="rect">
              <a:avLst/>
            </a:prstGeom>
          </p:spPr>
        </p:pic>
        <p:pic>
          <p:nvPicPr>
            <p:cNvPr id="128" name="object 128" descr="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8675084" y="5305507"/>
              <a:ext cx="267316" cy="125903"/>
            </a:xfrm>
            <a:prstGeom prst="rect">
              <a:avLst/>
            </a:prstGeom>
          </p:spPr>
        </p:pic>
        <p:pic>
          <p:nvPicPr>
            <p:cNvPr id="129" name="object 129" descr="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8965250" y="5341354"/>
              <a:ext cx="164409" cy="90055"/>
            </a:xfrm>
            <a:prstGeom prst="rect">
              <a:avLst/>
            </a:prstGeom>
          </p:spPr>
        </p:pic>
      </p:grpSp>
      <p:sp>
        <p:nvSpPr>
          <p:cNvPr id="130" name="object 130" descr=""/>
          <p:cNvSpPr/>
          <p:nvPr/>
        </p:nvSpPr>
        <p:spPr>
          <a:xfrm>
            <a:off x="9184635" y="5315281"/>
            <a:ext cx="20320" cy="46355"/>
          </a:xfrm>
          <a:custGeom>
            <a:avLst/>
            <a:gdLst/>
            <a:ahLst/>
            <a:cxnLst/>
            <a:rect l="l" t="t" r="r" b="b"/>
            <a:pathLst>
              <a:path w="20320" h="46354">
                <a:moveTo>
                  <a:pt x="0" y="0"/>
                </a:moveTo>
                <a:lnTo>
                  <a:pt x="19928" y="0"/>
                </a:lnTo>
                <a:lnTo>
                  <a:pt x="19928" y="46124"/>
                </a:lnTo>
                <a:lnTo>
                  <a:pt x="0" y="46124"/>
                </a:lnTo>
                <a:lnTo>
                  <a:pt x="0" y="0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31" name="object 131" descr=""/>
          <p:cNvGrpSpPr/>
          <p:nvPr/>
        </p:nvGrpSpPr>
        <p:grpSpPr>
          <a:xfrm>
            <a:off x="9184635" y="5303758"/>
            <a:ext cx="2214245" cy="160020"/>
            <a:chOff x="9184635" y="5303758"/>
            <a:chExt cx="2214245" cy="160020"/>
          </a:xfrm>
        </p:grpSpPr>
        <p:sp>
          <p:nvSpPr>
            <p:cNvPr id="132" name="object 132" descr=""/>
            <p:cNvSpPr/>
            <p:nvPr/>
          </p:nvSpPr>
          <p:spPr>
            <a:xfrm>
              <a:off x="9184627" y="5315293"/>
              <a:ext cx="85725" cy="114300"/>
            </a:xfrm>
            <a:custGeom>
              <a:avLst/>
              <a:gdLst/>
              <a:ahLst/>
              <a:cxnLst/>
              <a:rect l="l" t="t" r="r" b="b"/>
              <a:pathLst>
                <a:path w="85725" h="114300">
                  <a:moveTo>
                    <a:pt x="85382" y="0"/>
                  </a:moveTo>
                  <a:lnTo>
                    <a:pt x="65455" y="0"/>
                  </a:lnTo>
                  <a:lnTo>
                    <a:pt x="65455" y="46113"/>
                  </a:lnTo>
                  <a:lnTo>
                    <a:pt x="0" y="46113"/>
                  </a:lnTo>
                  <a:lnTo>
                    <a:pt x="0" y="62776"/>
                  </a:lnTo>
                  <a:lnTo>
                    <a:pt x="0" y="114020"/>
                  </a:lnTo>
                  <a:lnTo>
                    <a:pt x="19926" y="114020"/>
                  </a:lnTo>
                  <a:lnTo>
                    <a:pt x="19926" y="62776"/>
                  </a:lnTo>
                  <a:lnTo>
                    <a:pt x="65455" y="62776"/>
                  </a:lnTo>
                  <a:lnTo>
                    <a:pt x="65455" y="114020"/>
                  </a:lnTo>
                  <a:lnTo>
                    <a:pt x="85382" y="114020"/>
                  </a:lnTo>
                  <a:lnTo>
                    <a:pt x="85382" y="62776"/>
                  </a:lnTo>
                  <a:lnTo>
                    <a:pt x="85382" y="46113"/>
                  </a:lnTo>
                  <a:lnTo>
                    <a:pt x="85382" y="0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3" name="object 133" descr="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9292352" y="5341354"/>
              <a:ext cx="69406" cy="90055"/>
            </a:xfrm>
            <a:prstGeom prst="rect">
              <a:avLst/>
            </a:prstGeom>
          </p:spPr>
        </p:pic>
        <p:pic>
          <p:nvPicPr>
            <p:cNvPr id="134" name="object 134" descr="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9384607" y="5343453"/>
              <a:ext cx="71295" cy="87957"/>
            </a:xfrm>
            <a:prstGeom prst="rect">
              <a:avLst/>
            </a:prstGeom>
          </p:spPr>
        </p:pic>
        <p:pic>
          <p:nvPicPr>
            <p:cNvPr id="135" name="object 135" descr="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9480986" y="5320021"/>
              <a:ext cx="143794" cy="143214"/>
            </a:xfrm>
            <a:prstGeom prst="rect">
              <a:avLst/>
            </a:prstGeom>
          </p:spPr>
        </p:pic>
        <p:pic>
          <p:nvPicPr>
            <p:cNvPr id="136" name="object 136" descr="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9668933" y="5303758"/>
              <a:ext cx="1729485" cy="127651"/>
            </a:xfrm>
            <a:prstGeom prst="rect">
              <a:avLst/>
            </a:prstGeom>
          </p:spPr>
        </p:pic>
      </p:grpSp>
      <p:pic>
        <p:nvPicPr>
          <p:cNvPr id="137" name="object 137" descr=""/>
          <p:cNvPicPr/>
          <p:nvPr/>
        </p:nvPicPr>
        <p:blipFill>
          <a:blip r:embed="rId70" cstate="print"/>
          <a:stretch>
            <a:fillRect/>
          </a:stretch>
        </p:blipFill>
        <p:spPr>
          <a:xfrm>
            <a:off x="10839449" y="6353174"/>
            <a:ext cx="1352549" cy="5048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2024-03-12T08:20:21Z</dcterms:created>
  <dcterms:modified xsi:type="dcterms:W3CDTF">2024-03-12T08:20:21Z</dcterms:modified>
</cp:coreProperties>
</file>